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Lst>
  <p:notesMasterIdLst>
    <p:notesMasterId r:id="rId50"/>
  </p:notesMasterIdLst>
  <p:sldIdLst>
    <p:sldId id="257" r:id="rId5"/>
    <p:sldId id="258" r:id="rId6"/>
    <p:sldId id="260" r:id="rId7"/>
    <p:sldId id="324" r:id="rId8"/>
    <p:sldId id="261" r:id="rId9"/>
    <p:sldId id="262" r:id="rId10"/>
    <p:sldId id="267" r:id="rId11"/>
    <p:sldId id="268" r:id="rId12"/>
    <p:sldId id="269" r:id="rId13"/>
    <p:sldId id="317" r:id="rId14"/>
    <p:sldId id="265" r:id="rId15"/>
    <p:sldId id="323" r:id="rId16"/>
    <p:sldId id="318" r:id="rId17"/>
    <p:sldId id="332" r:id="rId18"/>
    <p:sldId id="272" r:id="rId19"/>
    <p:sldId id="274" r:id="rId20"/>
    <p:sldId id="276" r:id="rId21"/>
    <p:sldId id="277" r:id="rId22"/>
    <p:sldId id="278" r:id="rId23"/>
    <p:sldId id="279" r:id="rId24"/>
    <p:sldId id="320" r:id="rId25"/>
    <p:sldId id="280" r:id="rId26"/>
    <p:sldId id="326" r:id="rId27"/>
    <p:sldId id="282" r:id="rId28"/>
    <p:sldId id="327" r:id="rId29"/>
    <p:sldId id="285" r:id="rId30"/>
    <p:sldId id="287" r:id="rId31"/>
    <p:sldId id="291" r:id="rId32"/>
    <p:sldId id="328" r:id="rId33"/>
    <p:sldId id="293" r:id="rId34"/>
    <p:sldId id="295" r:id="rId35"/>
    <p:sldId id="329" r:id="rId36"/>
    <p:sldId id="297" r:id="rId37"/>
    <p:sldId id="330" r:id="rId38"/>
    <p:sldId id="298" r:id="rId39"/>
    <p:sldId id="303" r:id="rId40"/>
    <p:sldId id="331" r:id="rId41"/>
    <p:sldId id="300" r:id="rId42"/>
    <p:sldId id="333" r:id="rId43"/>
    <p:sldId id="322" r:id="rId44"/>
    <p:sldId id="309" r:id="rId45"/>
    <p:sldId id="307" r:id="rId46"/>
    <p:sldId id="325" r:id="rId47"/>
    <p:sldId id="312" r:id="rId48"/>
    <p:sldId id="313" r:id="rId49"/>
  </p:sldIdLst>
  <p:sldSz cx="9144000" cy="5143500" type="screen16x9"/>
  <p:notesSz cx="6858000" cy="9144000"/>
  <p:defaultTextStyle>
    <a:defPPr>
      <a:defRPr lang="nl-NL"/>
    </a:defPPr>
    <a:lvl1pPr marL="0" algn="l" defTabSz="685733" rtl="0" eaLnBrk="1" latinLnBrk="0" hangingPunct="1">
      <a:defRPr sz="1350" kern="1200">
        <a:solidFill>
          <a:schemeClr val="tx1"/>
        </a:solidFill>
        <a:latin typeface="+mn-lt"/>
        <a:ea typeface="+mn-ea"/>
        <a:cs typeface="+mn-cs"/>
      </a:defRPr>
    </a:lvl1pPr>
    <a:lvl2pPr marL="342867"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600" algn="l" defTabSz="685733" rtl="0" eaLnBrk="1" latinLnBrk="0" hangingPunct="1">
      <a:defRPr sz="1350" kern="1200">
        <a:solidFill>
          <a:schemeClr val="tx1"/>
        </a:solidFill>
        <a:latin typeface="+mn-lt"/>
        <a:ea typeface="+mn-ea"/>
        <a:cs typeface="+mn-cs"/>
      </a:defRPr>
    </a:lvl4pPr>
    <a:lvl5pPr marL="1371467" algn="l" defTabSz="685733" rtl="0" eaLnBrk="1" latinLnBrk="0" hangingPunct="1">
      <a:defRPr sz="1350" kern="1200">
        <a:solidFill>
          <a:schemeClr val="tx1"/>
        </a:solidFill>
        <a:latin typeface="+mn-lt"/>
        <a:ea typeface="+mn-ea"/>
        <a:cs typeface="+mn-cs"/>
      </a:defRPr>
    </a:lvl5pPr>
    <a:lvl6pPr marL="1714333" algn="l" defTabSz="685733" rtl="0" eaLnBrk="1" latinLnBrk="0" hangingPunct="1">
      <a:defRPr sz="1350" kern="1200">
        <a:solidFill>
          <a:schemeClr val="tx1"/>
        </a:solidFill>
        <a:latin typeface="+mn-lt"/>
        <a:ea typeface="+mn-ea"/>
        <a:cs typeface="+mn-cs"/>
      </a:defRPr>
    </a:lvl6pPr>
    <a:lvl7pPr marL="2057200" algn="l" defTabSz="685733" rtl="0" eaLnBrk="1" latinLnBrk="0" hangingPunct="1">
      <a:defRPr sz="1350" kern="1200">
        <a:solidFill>
          <a:schemeClr val="tx1"/>
        </a:solidFill>
        <a:latin typeface="+mn-lt"/>
        <a:ea typeface="+mn-ea"/>
        <a:cs typeface="+mn-cs"/>
      </a:defRPr>
    </a:lvl7pPr>
    <a:lvl8pPr marL="2400067" algn="l" defTabSz="685733" rtl="0" eaLnBrk="1" latinLnBrk="0" hangingPunct="1">
      <a:defRPr sz="1350" kern="1200">
        <a:solidFill>
          <a:schemeClr val="tx1"/>
        </a:solidFill>
        <a:latin typeface="+mn-lt"/>
        <a:ea typeface="+mn-ea"/>
        <a:cs typeface="+mn-cs"/>
      </a:defRPr>
    </a:lvl8pPr>
    <a:lvl9pPr marL="2742934" algn="l" defTabSz="68573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geman, Karen" initials="SK" lastIdx="1" clrIdx="0">
    <p:extLst>
      <p:ext uri="{19B8F6BF-5375-455C-9EA6-DF929625EA0E}">
        <p15:presenceInfo xmlns:p15="http://schemas.microsoft.com/office/powerpoint/2012/main" userId="Stageman, Kar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1"/>
    <a:srgbClr val="FFFFFF"/>
    <a:srgbClr val="F8F8F8"/>
    <a:srgbClr val="5B9BD5"/>
    <a:srgbClr val="6F6F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8" autoAdjust="0"/>
    <p:restoredTop sz="93793" autoAdjust="0"/>
  </p:normalViewPr>
  <p:slideViewPr>
    <p:cSldViewPr snapToGrid="0" showGuides="1">
      <p:cViewPr varScale="1">
        <p:scale>
          <a:sx n="103" d="100"/>
          <a:sy n="103" d="100"/>
        </p:scale>
        <p:origin x="1795" y="101"/>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M:\HYDROGEN1\MEC%20presentations\Gas%20usemonthly.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pPr>
            <a:r>
              <a:rPr lang="en-GB" dirty="0">
                <a:solidFill>
                  <a:srgbClr val="005DA1"/>
                </a:solidFill>
              </a:rPr>
              <a:t>Daily energy</a:t>
            </a:r>
          </a:p>
          <a:p>
            <a:pPr algn="l">
              <a:defRPr/>
            </a:pPr>
            <a:r>
              <a:rPr lang="en-GB" dirty="0">
                <a:solidFill>
                  <a:srgbClr val="005DA1"/>
                </a:solidFill>
              </a:rPr>
              <a:t>per person (kWh)</a:t>
            </a:r>
          </a:p>
        </c:rich>
      </c:tx>
      <c:layout>
        <c:manualLayout>
          <c:xMode val="edge"/>
          <c:yMode val="edge"/>
          <c:x val="1.4664099009798889E-2"/>
          <c:y val="3.1128404669260701E-2"/>
        </c:manualLayout>
      </c:layout>
      <c:overlay val="0"/>
    </c:title>
    <c:autoTitleDeleted val="0"/>
    <c:plotArea>
      <c:layout>
        <c:manualLayout>
          <c:layoutTarget val="inner"/>
          <c:xMode val="edge"/>
          <c:yMode val="edge"/>
          <c:x val="7.9609746470448411E-2"/>
          <c:y val="0.23574895064187024"/>
          <c:w val="0.73899793895875543"/>
          <c:h val="0.58354637090597139"/>
        </c:manualLayout>
      </c:layout>
      <c:lineChart>
        <c:grouping val="standard"/>
        <c:varyColors val="0"/>
        <c:ser>
          <c:idx val="0"/>
          <c:order val="0"/>
          <c:tx>
            <c:v>GAS</c:v>
          </c:tx>
          <c:spPr>
            <a:ln>
              <a:solidFill>
                <a:srgbClr val="FF0000"/>
              </a:solidFill>
            </a:ln>
          </c:spPr>
          <c:marker>
            <c:symbol val="none"/>
          </c:marker>
          <c:cat>
            <c:numRef>
              <c:f>'Month (GWh)'!$A$164:$A$285</c:f>
              <c:numCache>
                <c:formatCode>0</c:formatCode>
                <c:ptCount val="122"/>
                <c:pt idx="0">
                  <c:v>2009</c:v>
                </c:pt>
                <c:pt idx="1">
                  <c:v>2009</c:v>
                </c:pt>
                <c:pt idx="2">
                  <c:v>2009</c:v>
                </c:pt>
                <c:pt idx="3">
                  <c:v>2009</c:v>
                </c:pt>
                <c:pt idx="4">
                  <c:v>2009</c:v>
                </c:pt>
                <c:pt idx="5">
                  <c:v>2009</c:v>
                </c:pt>
                <c:pt idx="6">
                  <c:v>2009</c:v>
                </c:pt>
                <c:pt idx="7">
                  <c:v>2009</c:v>
                </c:pt>
                <c:pt idx="8">
                  <c:v>2009</c:v>
                </c:pt>
                <c:pt idx="9">
                  <c:v>2009</c:v>
                </c:pt>
                <c:pt idx="10">
                  <c:v>2009</c:v>
                </c:pt>
                <c:pt idx="11">
                  <c:v>2009</c:v>
                </c:pt>
                <c:pt idx="12">
                  <c:v>2010</c:v>
                </c:pt>
                <c:pt idx="13">
                  <c:v>2010</c:v>
                </c:pt>
                <c:pt idx="14">
                  <c:v>2010</c:v>
                </c:pt>
                <c:pt idx="15">
                  <c:v>2010</c:v>
                </c:pt>
                <c:pt idx="16">
                  <c:v>2010</c:v>
                </c:pt>
                <c:pt idx="17">
                  <c:v>2010</c:v>
                </c:pt>
                <c:pt idx="18">
                  <c:v>2010</c:v>
                </c:pt>
                <c:pt idx="19">
                  <c:v>2010</c:v>
                </c:pt>
                <c:pt idx="20">
                  <c:v>2010</c:v>
                </c:pt>
                <c:pt idx="21">
                  <c:v>2010</c:v>
                </c:pt>
                <c:pt idx="22">
                  <c:v>2010</c:v>
                </c:pt>
                <c:pt idx="23">
                  <c:v>2010</c:v>
                </c:pt>
                <c:pt idx="24">
                  <c:v>2011</c:v>
                </c:pt>
                <c:pt idx="25">
                  <c:v>2011</c:v>
                </c:pt>
                <c:pt idx="26">
                  <c:v>2011</c:v>
                </c:pt>
                <c:pt idx="27">
                  <c:v>2011</c:v>
                </c:pt>
                <c:pt idx="28">
                  <c:v>2011</c:v>
                </c:pt>
                <c:pt idx="29">
                  <c:v>2011</c:v>
                </c:pt>
                <c:pt idx="30">
                  <c:v>2011</c:v>
                </c:pt>
                <c:pt idx="31">
                  <c:v>2011</c:v>
                </c:pt>
                <c:pt idx="32">
                  <c:v>2011</c:v>
                </c:pt>
                <c:pt idx="33">
                  <c:v>2011</c:v>
                </c:pt>
                <c:pt idx="34">
                  <c:v>2011</c:v>
                </c:pt>
                <c:pt idx="35">
                  <c:v>2011</c:v>
                </c:pt>
                <c:pt idx="36">
                  <c:v>2012</c:v>
                </c:pt>
                <c:pt idx="37">
                  <c:v>2012</c:v>
                </c:pt>
                <c:pt idx="38">
                  <c:v>2012</c:v>
                </c:pt>
                <c:pt idx="39">
                  <c:v>2012</c:v>
                </c:pt>
                <c:pt idx="40">
                  <c:v>2012</c:v>
                </c:pt>
                <c:pt idx="41">
                  <c:v>2012</c:v>
                </c:pt>
                <c:pt idx="42">
                  <c:v>2012</c:v>
                </c:pt>
                <c:pt idx="43">
                  <c:v>2012</c:v>
                </c:pt>
                <c:pt idx="44">
                  <c:v>2012</c:v>
                </c:pt>
                <c:pt idx="45">
                  <c:v>2012</c:v>
                </c:pt>
                <c:pt idx="46">
                  <c:v>2012</c:v>
                </c:pt>
                <c:pt idx="47">
                  <c:v>2012</c:v>
                </c:pt>
                <c:pt idx="48">
                  <c:v>2013</c:v>
                </c:pt>
                <c:pt idx="49">
                  <c:v>2013</c:v>
                </c:pt>
                <c:pt idx="50">
                  <c:v>2013</c:v>
                </c:pt>
                <c:pt idx="51">
                  <c:v>2013</c:v>
                </c:pt>
                <c:pt idx="52">
                  <c:v>2013</c:v>
                </c:pt>
                <c:pt idx="53">
                  <c:v>2013</c:v>
                </c:pt>
                <c:pt idx="54">
                  <c:v>2013</c:v>
                </c:pt>
                <c:pt idx="55">
                  <c:v>2013</c:v>
                </c:pt>
                <c:pt idx="56">
                  <c:v>2013</c:v>
                </c:pt>
                <c:pt idx="57">
                  <c:v>2013</c:v>
                </c:pt>
                <c:pt idx="58">
                  <c:v>2013</c:v>
                </c:pt>
                <c:pt idx="59">
                  <c:v>2013</c:v>
                </c:pt>
                <c:pt idx="60">
                  <c:v>2014</c:v>
                </c:pt>
                <c:pt idx="61">
                  <c:v>2014</c:v>
                </c:pt>
                <c:pt idx="62">
                  <c:v>2014</c:v>
                </c:pt>
                <c:pt idx="63">
                  <c:v>2014</c:v>
                </c:pt>
                <c:pt idx="64">
                  <c:v>2014</c:v>
                </c:pt>
                <c:pt idx="65">
                  <c:v>2014</c:v>
                </c:pt>
                <c:pt idx="66">
                  <c:v>2014</c:v>
                </c:pt>
                <c:pt idx="67">
                  <c:v>2014</c:v>
                </c:pt>
                <c:pt idx="68">
                  <c:v>2014</c:v>
                </c:pt>
                <c:pt idx="69">
                  <c:v>2014</c:v>
                </c:pt>
                <c:pt idx="70">
                  <c:v>2014</c:v>
                </c:pt>
                <c:pt idx="71">
                  <c:v>2014</c:v>
                </c:pt>
                <c:pt idx="72">
                  <c:v>2015</c:v>
                </c:pt>
                <c:pt idx="73">
                  <c:v>2015</c:v>
                </c:pt>
                <c:pt idx="74">
                  <c:v>2015</c:v>
                </c:pt>
                <c:pt idx="75">
                  <c:v>2015</c:v>
                </c:pt>
                <c:pt idx="76">
                  <c:v>2015</c:v>
                </c:pt>
                <c:pt idx="77">
                  <c:v>2015</c:v>
                </c:pt>
                <c:pt idx="78">
                  <c:v>2015</c:v>
                </c:pt>
                <c:pt idx="79">
                  <c:v>2015</c:v>
                </c:pt>
                <c:pt idx="80">
                  <c:v>2015</c:v>
                </c:pt>
                <c:pt idx="81">
                  <c:v>2015</c:v>
                </c:pt>
                <c:pt idx="82">
                  <c:v>2015</c:v>
                </c:pt>
                <c:pt idx="83">
                  <c:v>2015</c:v>
                </c:pt>
                <c:pt idx="84">
                  <c:v>2016</c:v>
                </c:pt>
                <c:pt idx="85">
                  <c:v>2016</c:v>
                </c:pt>
                <c:pt idx="86">
                  <c:v>2016</c:v>
                </c:pt>
                <c:pt idx="87">
                  <c:v>2016</c:v>
                </c:pt>
                <c:pt idx="88">
                  <c:v>2016</c:v>
                </c:pt>
                <c:pt idx="89">
                  <c:v>2016</c:v>
                </c:pt>
                <c:pt idx="90">
                  <c:v>2016</c:v>
                </c:pt>
                <c:pt idx="91">
                  <c:v>2016</c:v>
                </c:pt>
                <c:pt idx="92">
                  <c:v>2016</c:v>
                </c:pt>
                <c:pt idx="93">
                  <c:v>2016</c:v>
                </c:pt>
                <c:pt idx="94">
                  <c:v>2016</c:v>
                </c:pt>
                <c:pt idx="95">
                  <c:v>2016</c:v>
                </c:pt>
                <c:pt idx="96">
                  <c:v>2017</c:v>
                </c:pt>
                <c:pt idx="97">
                  <c:v>2017</c:v>
                </c:pt>
                <c:pt idx="98">
                  <c:v>2017</c:v>
                </c:pt>
                <c:pt idx="99">
                  <c:v>2017</c:v>
                </c:pt>
                <c:pt idx="100">
                  <c:v>2017</c:v>
                </c:pt>
                <c:pt idx="101">
                  <c:v>2017</c:v>
                </c:pt>
                <c:pt idx="102">
                  <c:v>2017</c:v>
                </c:pt>
                <c:pt idx="103">
                  <c:v>2017</c:v>
                </c:pt>
                <c:pt idx="104">
                  <c:v>2017</c:v>
                </c:pt>
                <c:pt idx="105">
                  <c:v>2017</c:v>
                </c:pt>
                <c:pt idx="106">
                  <c:v>2017</c:v>
                </c:pt>
                <c:pt idx="107">
                  <c:v>2017</c:v>
                </c:pt>
                <c:pt idx="108">
                  <c:v>2018</c:v>
                </c:pt>
                <c:pt idx="109">
                  <c:v>2018</c:v>
                </c:pt>
                <c:pt idx="110">
                  <c:v>2018</c:v>
                </c:pt>
                <c:pt idx="111">
                  <c:v>2018</c:v>
                </c:pt>
                <c:pt idx="112">
                  <c:v>2018</c:v>
                </c:pt>
                <c:pt idx="113">
                  <c:v>2018</c:v>
                </c:pt>
                <c:pt idx="114">
                  <c:v>2018</c:v>
                </c:pt>
                <c:pt idx="115">
                  <c:v>2018</c:v>
                </c:pt>
                <c:pt idx="116">
                  <c:v>2018</c:v>
                </c:pt>
                <c:pt idx="117">
                  <c:v>2018</c:v>
                </c:pt>
                <c:pt idx="118">
                  <c:v>2018</c:v>
                </c:pt>
                <c:pt idx="119">
                  <c:v>2018</c:v>
                </c:pt>
                <c:pt idx="120">
                  <c:v>2019</c:v>
                </c:pt>
              </c:numCache>
            </c:numRef>
          </c:cat>
          <c:val>
            <c:numRef>
              <c:f>'Month (GWh)'!$T$164:$T$285</c:f>
              <c:numCache>
                <c:formatCode>#,##0.00_);[Red]\(#,##0.00\)</c:formatCode>
                <c:ptCount val="122"/>
                <c:pt idx="0">
                  <c:v>45.634369923802424</c:v>
                </c:pt>
                <c:pt idx="1">
                  <c:v>38.545038322987459</c:v>
                </c:pt>
                <c:pt idx="2">
                  <c:v>33.056217779069144</c:v>
                </c:pt>
                <c:pt idx="3">
                  <c:v>21.973644539232616</c:v>
                </c:pt>
                <c:pt idx="4">
                  <c:v>17.838629753665867</c:v>
                </c:pt>
                <c:pt idx="5">
                  <c:v>12.872580614681054</c:v>
                </c:pt>
                <c:pt idx="6">
                  <c:v>11.748225014824968</c:v>
                </c:pt>
                <c:pt idx="7">
                  <c:v>11.657141473293848</c:v>
                </c:pt>
                <c:pt idx="8">
                  <c:v>14.790464214387006</c:v>
                </c:pt>
                <c:pt idx="9">
                  <c:v>21.973820401647728</c:v>
                </c:pt>
                <c:pt idx="10">
                  <c:v>30.571752521571089</c:v>
                </c:pt>
                <c:pt idx="11">
                  <c:v>43.706193356982013</c:v>
                </c:pt>
                <c:pt idx="12">
                  <c:v>49.449693160838045</c:v>
                </c:pt>
                <c:pt idx="13">
                  <c:v>42.349803452108475</c:v>
                </c:pt>
                <c:pt idx="14">
                  <c:v>36.362748390984954</c:v>
                </c:pt>
                <c:pt idx="15">
                  <c:v>23.822222634701962</c:v>
                </c:pt>
                <c:pt idx="16">
                  <c:v>19.862242971266603</c:v>
                </c:pt>
                <c:pt idx="17">
                  <c:v>12.564723482240218</c:v>
                </c:pt>
                <c:pt idx="18">
                  <c:v>11.390836463689824</c:v>
                </c:pt>
                <c:pt idx="19">
                  <c:v>12.32413516722592</c:v>
                </c:pt>
                <c:pt idx="20">
                  <c:v>15.11114791704715</c:v>
                </c:pt>
                <c:pt idx="21">
                  <c:v>24.592622695114251</c:v>
                </c:pt>
                <c:pt idx="22">
                  <c:v>37.090938171037457</c:v>
                </c:pt>
                <c:pt idx="23">
                  <c:v>51.560576852986635</c:v>
                </c:pt>
                <c:pt idx="24">
                  <c:v>44.23458584107123</c:v>
                </c:pt>
                <c:pt idx="25">
                  <c:v>34.754087296202627</c:v>
                </c:pt>
                <c:pt idx="26">
                  <c:v>33.960718789586963</c:v>
                </c:pt>
                <c:pt idx="27">
                  <c:v>18.777654392014057</c:v>
                </c:pt>
                <c:pt idx="28">
                  <c:v>16.708813530599116</c:v>
                </c:pt>
                <c:pt idx="29">
                  <c:v>13.386161590280254</c:v>
                </c:pt>
                <c:pt idx="30">
                  <c:v>11.874779270317052</c:v>
                </c:pt>
                <c:pt idx="31">
                  <c:v>12.148036184594051</c:v>
                </c:pt>
                <c:pt idx="32">
                  <c:v>13.613430810173456</c:v>
                </c:pt>
                <c:pt idx="33">
                  <c:v>19.325957203672615</c:v>
                </c:pt>
                <c:pt idx="34">
                  <c:v>26.568138152330562</c:v>
                </c:pt>
                <c:pt idx="35">
                  <c:v>37.280380030229317</c:v>
                </c:pt>
                <c:pt idx="36">
                  <c:v>39.166362222287113</c:v>
                </c:pt>
                <c:pt idx="37">
                  <c:v>38.962730046504376</c:v>
                </c:pt>
                <c:pt idx="38">
                  <c:v>28.515176623931687</c:v>
                </c:pt>
                <c:pt idx="39">
                  <c:v>28.032362170342189</c:v>
                </c:pt>
                <c:pt idx="40">
                  <c:v>20.47951875245403</c:v>
                </c:pt>
                <c:pt idx="41">
                  <c:v>14.804995391156606</c:v>
                </c:pt>
                <c:pt idx="42">
                  <c:v>12.610799105629486</c:v>
                </c:pt>
                <c:pt idx="43">
                  <c:v>11.523562396864152</c:v>
                </c:pt>
                <c:pt idx="44">
                  <c:v>15.59280217985542</c:v>
                </c:pt>
                <c:pt idx="45">
                  <c:v>25.458159973879653</c:v>
                </c:pt>
                <c:pt idx="46">
                  <c:v>33.105879653981397</c:v>
                </c:pt>
                <c:pt idx="47">
                  <c:v>39.728925893069672</c:v>
                </c:pt>
                <c:pt idx="48">
                  <c:v>42.607665708398045</c:v>
                </c:pt>
                <c:pt idx="49">
                  <c:v>39.63838661538334</c:v>
                </c:pt>
                <c:pt idx="50">
                  <c:v>42.706761570961888</c:v>
                </c:pt>
                <c:pt idx="51">
                  <c:v>28.648565671232593</c:v>
                </c:pt>
                <c:pt idx="52">
                  <c:v>20.291866724230719</c:v>
                </c:pt>
                <c:pt idx="53">
                  <c:v>12.685531484466736</c:v>
                </c:pt>
                <c:pt idx="54">
                  <c:v>10.562911119206326</c:v>
                </c:pt>
                <c:pt idx="55">
                  <c:v>10.731833259558805</c:v>
                </c:pt>
                <c:pt idx="56">
                  <c:v>14.438218645797802</c:v>
                </c:pt>
                <c:pt idx="57">
                  <c:v>20.105347601376689</c:v>
                </c:pt>
                <c:pt idx="58">
                  <c:v>32.571427573634445</c:v>
                </c:pt>
                <c:pt idx="59">
                  <c:v>35.384212956229156</c:v>
                </c:pt>
                <c:pt idx="60">
                  <c:v>37.649745751539392</c:v>
                </c:pt>
                <c:pt idx="61">
                  <c:v>33.534359782720436</c:v>
                </c:pt>
                <c:pt idx="62">
                  <c:v>28.690459902225026</c:v>
                </c:pt>
                <c:pt idx="63">
                  <c:v>20.613497572562988</c:v>
                </c:pt>
                <c:pt idx="64">
                  <c:v>16.515435537441789</c:v>
                </c:pt>
                <c:pt idx="65">
                  <c:v>11.458641567499679</c:v>
                </c:pt>
                <c:pt idx="66">
                  <c:v>10.383873672104652</c:v>
                </c:pt>
                <c:pt idx="67">
                  <c:v>11.580517105855531</c:v>
                </c:pt>
                <c:pt idx="68">
                  <c:v>12.119140134832955</c:v>
                </c:pt>
                <c:pt idx="69">
                  <c:v>19.158744477458665</c:v>
                </c:pt>
                <c:pt idx="70">
                  <c:v>27.629591371679574</c:v>
                </c:pt>
                <c:pt idx="71">
                  <c:v>36.732692000360409</c:v>
                </c:pt>
                <c:pt idx="72">
                  <c:v>40.149926307862295</c:v>
                </c:pt>
                <c:pt idx="73">
                  <c:v>36.546695789790924</c:v>
                </c:pt>
                <c:pt idx="74">
                  <c:v>33.542707329444397</c:v>
                </c:pt>
                <c:pt idx="75">
                  <c:v>21.544884878021289</c:v>
                </c:pt>
                <c:pt idx="76">
                  <c:v>17.674142360215171</c:v>
                </c:pt>
                <c:pt idx="77">
                  <c:v>12.686350346260319</c:v>
                </c:pt>
                <c:pt idx="78">
                  <c:v>11.11653841627135</c:v>
                </c:pt>
                <c:pt idx="79">
                  <c:v>10.997095912303166</c:v>
                </c:pt>
                <c:pt idx="80">
                  <c:v>14.338470341036745</c:v>
                </c:pt>
                <c:pt idx="81">
                  <c:v>21.084165582515126</c:v>
                </c:pt>
                <c:pt idx="82">
                  <c:v>27.156917920404986</c:v>
                </c:pt>
                <c:pt idx="83">
                  <c:v>28.57966775107873</c:v>
                </c:pt>
                <c:pt idx="84">
                  <c:v>37.363891552293886</c:v>
                </c:pt>
                <c:pt idx="85">
                  <c:v>35.313522039776274</c:v>
                </c:pt>
                <c:pt idx="86">
                  <c:v>33.766640911022051</c:v>
                </c:pt>
                <c:pt idx="87">
                  <c:v>26.317254194221707</c:v>
                </c:pt>
                <c:pt idx="88">
                  <c:v>16.05388067931716</c:v>
                </c:pt>
                <c:pt idx="89">
                  <c:v>12.44145361500652</c:v>
                </c:pt>
                <c:pt idx="90">
                  <c:v>11.072187307501444</c:v>
                </c:pt>
                <c:pt idx="91">
                  <c:v>10.391154475574814</c:v>
                </c:pt>
                <c:pt idx="92">
                  <c:v>11.488092359566172</c:v>
                </c:pt>
                <c:pt idx="93">
                  <c:v>21.367388811470491</c:v>
                </c:pt>
                <c:pt idx="94">
                  <c:v>33.803731744522963</c:v>
                </c:pt>
                <c:pt idx="95">
                  <c:v>34.819726972943492</c:v>
                </c:pt>
                <c:pt idx="96">
                  <c:v>40.329969533546041</c:v>
                </c:pt>
                <c:pt idx="97">
                  <c:v>32.765487395711524</c:v>
                </c:pt>
                <c:pt idx="98">
                  <c:v>29.460938461553226</c:v>
                </c:pt>
                <c:pt idx="99">
                  <c:v>22.097453655067447</c:v>
                </c:pt>
                <c:pt idx="100">
                  <c:v>16.631569774999658</c:v>
                </c:pt>
                <c:pt idx="101">
                  <c:v>11.775388572420654</c:v>
                </c:pt>
                <c:pt idx="102">
                  <c:v>11.000692969958806</c:v>
                </c:pt>
                <c:pt idx="103">
                  <c:v>11.518563010618367</c:v>
                </c:pt>
                <c:pt idx="104">
                  <c:v>14.706132478808374</c:v>
                </c:pt>
                <c:pt idx="105">
                  <c:v>20.616624886416933</c:v>
                </c:pt>
                <c:pt idx="106">
                  <c:v>31.110040103371912</c:v>
                </c:pt>
                <c:pt idx="107">
                  <c:v>39.316933152894045</c:v>
                </c:pt>
                <c:pt idx="108">
                  <c:v>38.45668562746885</c:v>
                </c:pt>
                <c:pt idx="109">
                  <c:v>38.095959490503013</c:v>
                </c:pt>
                <c:pt idx="110">
                  <c:v>38.002856313374565</c:v>
                </c:pt>
                <c:pt idx="111">
                  <c:v>24.170224516351421</c:v>
                </c:pt>
                <c:pt idx="112">
                  <c:v>14.363925011073762</c:v>
                </c:pt>
                <c:pt idx="113">
                  <c:v>10.802655557610127</c:v>
                </c:pt>
                <c:pt idx="114">
                  <c:v>10.188922480566118</c:v>
                </c:pt>
                <c:pt idx="115">
                  <c:v>10.89663682952486</c:v>
                </c:pt>
                <c:pt idx="116">
                  <c:v>14.58539470723195</c:v>
                </c:pt>
                <c:pt idx="117">
                  <c:v>22.64503329972095</c:v>
                </c:pt>
                <c:pt idx="118">
                  <c:v>30.124663814324286</c:v>
                </c:pt>
                <c:pt idx="119">
                  <c:v>34.901457886963996</c:v>
                </c:pt>
                <c:pt idx="120">
                  <c:v>40.420019336709629</c:v>
                </c:pt>
              </c:numCache>
            </c:numRef>
          </c:val>
          <c:smooth val="0"/>
          <c:extLst>
            <c:ext xmlns:c16="http://schemas.microsoft.com/office/drawing/2014/chart" uri="{C3380CC4-5D6E-409C-BE32-E72D297353CC}">
              <c16:uniqueId val="{00000000-823F-49EE-8457-64FDA4D847AE}"/>
            </c:ext>
          </c:extLst>
        </c:ser>
        <c:ser>
          <c:idx val="1"/>
          <c:order val="1"/>
          <c:tx>
            <c:v>ELECTRICITY</c:v>
          </c:tx>
          <c:marker>
            <c:symbol val="none"/>
          </c:marker>
          <c:cat>
            <c:numRef>
              <c:f>'Month (GWh)'!$A$164:$A$285</c:f>
              <c:numCache>
                <c:formatCode>0</c:formatCode>
                <c:ptCount val="122"/>
                <c:pt idx="0">
                  <c:v>2009</c:v>
                </c:pt>
                <c:pt idx="1">
                  <c:v>2009</c:v>
                </c:pt>
                <c:pt idx="2">
                  <c:v>2009</c:v>
                </c:pt>
                <c:pt idx="3">
                  <c:v>2009</c:v>
                </c:pt>
                <c:pt idx="4">
                  <c:v>2009</c:v>
                </c:pt>
                <c:pt idx="5">
                  <c:v>2009</c:v>
                </c:pt>
                <c:pt idx="6">
                  <c:v>2009</c:v>
                </c:pt>
                <c:pt idx="7">
                  <c:v>2009</c:v>
                </c:pt>
                <c:pt idx="8">
                  <c:v>2009</c:v>
                </c:pt>
                <c:pt idx="9">
                  <c:v>2009</c:v>
                </c:pt>
                <c:pt idx="10">
                  <c:v>2009</c:v>
                </c:pt>
                <c:pt idx="11">
                  <c:v>2009</c:v>
                </c:pt>
                <c:pt idx="12">
                  <c:v>2010</c:v>
                </c:pt>
                <c:pt idx="13">
                  <c:v>2010</c:v>
                </c:pt>
                <c:pt idx="14">
                  <c:v>2010</c:v>
                </c:pt>
                <c:pt idx="15">
                  <c:v>2010</c:v>
                </c:pt>
                <c:pt idx="16">
                  <c:v>2010</c:v>
                </c:pt>
                <c:pt idx="17">
                  <c:v>2010</c:v>
                </c:pt>
                <c:pt idx="18">
                  <c:v>2010</c:v>
                </c:pt>
                <c:pt idx="19">
                  <c:v>2010</c:v>
                </c:pt>
                <c:pt idx="20">
                  <c:v>2010</c:v>
                </c:pt>
                <c:pt idx="21">
                  <c:v>2010</c:v>
                </c:pt>
                <c:pt idx="22">
                  <c:v>2010</c:v>
                </c:pt>
                <c:pt idx="23">
                  <c:v>2010</c:v>
                </c:pt>
                <c:pt idx="24">
                  <c:v>2011</c:v>
                </c:pt>
                <c:pt idx="25">
                  <c:v>2011</c:v>
                </c:pt>
                <c:pt idx="26">
                  <c:v>2011</c:v>
                </c:pt>
                <c:pt idx="27">
                  <c:v>2011</c:v>
                </c:pt>
                <c:pt idx="28">
                  <c:v>2011</c:v>
                </c:pt>
                <c:pt idx="29">
                  <c:v>2011</c:v>
                </c:pt>
                <c:pt idx="30">
                  <c:v>2011</c:v>
                </c:pt>
                <c:pt idx="31">
                  <c:v>2011</c:v>
                </c:pt>
                <c:pt idx="32">
                  <c:v>2011</c:v>
                </c:pt>
                <c:pt idx="33">
                  <c:v>2011</c:v>
                </c:pt>
                <c:pt idx="34">
                  <c:v>2011</c:v>
                </c:pt>
                <c:pt idx="35">
                  <c:v>2011</c:v>
                </c:pt>
                <c:pt idx="36">
                  <c:v>2012</c:v>
                </c:pt>
                <c:pt idx="37">
                  <c:v>2012</c:v>
                </c:pt>
                <c:pt idx="38">
                  <c:v>2012</c:v>
                </c:pt>
                <c:pt idx="39">
                  <c:v>2012</c:v>
                </c:pt>
                <c:pt idx="40">
                  <c:v>2012</c:v>
                </c:pt>
                <c:pt idx="41">
                  <c:v>2012</c:v>
                </c:pt>
                <c:pt idx="42">
                  <c:v>2012</c:v>
                </c:pt>
                <c:pt idx="43">
                  <c:v>2012</c:v>
                </c:pt>
                <c:pt idx="44">
                  <c:v>2012</c:v>
                </c:pt>
                <c:pt idx="45">
                  <c:v>2012</c:v>
                </c:pt>
                <c:pt idx="46">
                  <c:v>2012</c:v>
                </c:pt>
                <c:pt idx="47">
                  <c:v>2012</c:v>
                </c:pt>
                <c:pt idx="48">
                  <c:v>2013</c:v>
                </c:pt>
                <c:pt idx="49">
                  <c:v>2013</c:v>
                </c:pt>
                <c:pt idx="50">
                  <c:v>2013</c:v>
                </c:pt>
                <c:pt idx="51">
                  <c:v>2013</c:v>
                </c:pt>
                <c:pt idx="52">
                  <c:v>2013</c:v>
                </c:pt>
                <c:pt idx="53">
                  <c:v>2013</c:v>
                </c:pt>
                <c:pt idx="54">
                  <c:v>2013</c:v>
                </c:pt>
                <c:pt idx="55">
                  <c:v>2013</c:v>
                </c:pt>
                <c:pt idx="56">
                  <c:v>2013</c:v>
                </c:pt>
                <c:pt idx="57">
                  <c:v>2013</c:v>
                </c:pt>
                <c:pt idx="58">
                  <c:v>2013</c:v>
                </c:pt>
                <c:pt idx="59">
                  <c:v>2013</c:v>
                </c:pt>
                <c:pt idx="60">
                  <c:v>2014</c:v>
                </c:pt>
                <c:pt idx="61">
                  <c:v>2014</c:v>
                </c:pt>
                <c:pt idx="62">
                  <c:v>2014</c:v>
                </c:pt>
                <c:pt idx="63">
                  <c:v>2014</c:v>
                </c:pt>
                <c:pt idx="64">
                  <c:v>2014</c:v>
                </c:pt>
                <c:pt idx="65">
                  <c:v>2014</c:v>
                </c:pt>
                <c:pt idx="66">
                  <c:v>2014</c:v>
                </c:pt>
                <c:pt idx="67">
                  <c:v>2014</c:v>
                </c:pt>
                <c:pt idx="68">
                  <c:v>2014</c:v>
                </c:pt>
                <c:pt idx="69">
                  <c:v>2014</c:v>
                </c:pt>
                <c:pt idx="70">
                  <c:v>2014</c:v>
                </c:pt>
                <c:pt idx="71">
                  <c:v>2014</c:v>
                </c:pt>
                <c:pt idx="72">
                  <c:v>2015</c:v>
                </c:pt>
                <c:pt idx="73">
                  <c:v>2015</c:v>
                </c:pt>
                <c:pt idx="74">
                  <c:v>2015</c:v>
                </c:pt>
                <c:pt idx="75">
                  <c:v>2015</c:v>
                </c:pt>
                <c:pt idx="76">
                  <c:v>2015</c:v>
                </c:pt>
                <c:pt idx="77">
                  <c:v>2015</c:v>
                </c:pt>
                <c:pt idx="78">
                  <c:v>2015</c:v>
                </c:pt>
                <c:pt idx="79">
                  <c:v>2015</c:v>
                </c:pt>
                <c:pt idx="80">
                  <c:v>2015</c:v>
                </c:pt>
                <c:pt idx="81">
                  <c:v>2015</c:v>
                </c:pt>
                <c:pt idx="82">
                  <c:v>2015</c:v>
                </c:pt>
                <c:pt idx="83">
                  <c:v>2015</c:v>
                </c:pt>
                <c:pt idx="84">
                  <c:v>2016</c:v>
                </c:pt>
                <c:pt idx="85">
                  <c:v>2016</c:v>
                </c:pt>
                <c:pt idx="86">
                  <c:v>2016</c:v>
                </c:pt>
                <c:pt idx="87">
                  <c:v>2016</c:v>
                </c:pt>
                <c:pt idx="88">
                  <c:v>2016</c:v>
                </c:pt>
                <c:pt idx="89">
                  <c:v>2016</c:v>
                </c:pt>
                <c:pt idx="90">
                  <c:v>2016</c:v>
                </c:pt>
                <c:pt idx="91">
                  <c:v>2016</c:v>
                </c:pt>
                <c:pt idx="92">
                  <c:v>2016</c:v>
                </c:pt>
                <c:pt idx="93">
                  <c:v>2016</c:v>
                </c:pt>
                <c:pt idx="94">
                  <c:v>2016</c:v>
                </c:pt>
                <c:pt idx="95">
                  <c:v>2016</c:v>
                </c:pt>
                <c:pt idx="96">
                  <c:v>2017</c:v>
                </c:pt>
                <c:pt idx="97">
                  <c:v>2017</c:v>
                </c:pt>
                <c:pt idx="98">
                  <c:v>2017</c:v>
                </c:pt>
                <c:pt idx="99">
                  <c:v>2017</c:v>
                </c:pt>
                <c:pt idx="100">
                  <c:v>2017</c:v>
                </c:pt>
                <c:pt idx="101">
                  <c:v>2017</c:v>
                </c:pt>
                <c:pt idx="102">
                  <c:v>2017</c:v>
                </c:pt>
                <c:pt idx="103">
                  <c:v>2017</c:v>
                </c:pt>
                <c:pt idx="104">
                  <c:v>2017</c:v>
                </c:pt>
                <c:pt idx="105">
                  <c:v>2017</c:v>
                </c:pt>
                <c:pt idx="106">
                  <c:v>2017</c:v>
                </c:pt>
                <c:pt idx="107">
                  <c:v>2017</c:v>
                </c:pt>
                <c:pt idx="108">
                  <c:v>2018</c:v>
                </c:pt>
                <c:pt idx="109">
                  <c:v>2018</c:v>
                </c:pt>
                <c:pt idx="110">
                  <c:v>2018</c:v>
                </c:pt>
                <c:pt idx="111">
                  <c:v>2018</c:v>
                </c:pt>
                <c:pt idx="112">
                  <c:v>2018</c:v>
                </c:pt>
                <c:pt idx="113">
                  <c:v>2018</c:v>
                </c:pt>
                <c:pt idx="114">
                  <c:v>2018</c:v>
                </c:pt>
                <c:pt idx="115">
                  <c:v>2018</c:v>
                </c:pt>
                <c:pt idx="116">
                  <c:v>2018</c:v>
                </c:pt>
                <c:pt idx="117">
                  <c:v>2018</c:v>
                </c:pt>
                <c:pt idx="118">
                  <c:v>2018</c:v>
                </c:pt>
                <c:pt idx="119">
                  <c:v>2018</c:v>
                </c:pt>
                <c:pt idx="120">
                  <c:v>2019</c:v>
                </c:pt>
              </c:numCache>
            </c:numRef>
          </c:cat>
          <c:val>
            <c:numRef>
              <c:f>'Month (GWh)'!$V$164:$V$284</c:f>
              <c:numCache>
                <c:formatCode>#,##0.00_);[Red]\(#,##0.00\)</c:formatCode>
                <c:ptCount val="121"/>
                <c:pt idx="0">
                  <c:v>17.064654964015244</c:v>
                </c:pt>
                <c:pt idx="1">
                  <c:v>15.307818106344037</c:v>
                </c:pt>
                <c:pt idx="2">
                  <c:v>15.476408803801586</c:v>
                </c:pt>
                <c:pt idx="3">
                  <c:v>13.429295765813848</c:v>
                </c:pt>
                <c:pt idx="4">
                  <c:v>13.244809114809666</c:v>
                </c:pt>
                <c:pt idx="5">
                  <c:v>12.901565445832203</c:v>
                </c:pt>
                <c:pt idx="6">
                  <c:v>13.097201131545321</c:v>
                </c:pt>
                <c:pt idx="7">
                  <c:v>12.946475711611468</c:v>
                </c:pt>
                <c:pt idx="8">
                  <c:v>12.929571276544657</c:v>
                </c:pt>
                <c:pt idx="9">
                  <c:v>14.109482736334277</c:v>
                </c:pt>
                <c:pt idx="10">
                  <c:v>14.744535737318037</c:v>
                </c:pt>
                <c:pt idx="11">
                  <c:v>15.994925476155617</c:v>
                </c:pt>
                <c:pt idx="12">
                  <c:v>17.309249855238907</c:v>
                </c:pt>
                <c:pt idx="13">
                  <c:v>15.206073967419472</c:v>
                </c:pt>
                <c:pt idx="14">
                  <c:v>15.738227152253064</c:v>
                </c:pt>
                <c:pt idx="15">
                  <c:v>13.596496109249774</c:v>
                </c:pt>
                <c:pt idx="16">
                  <c:v>13.435594028012472</c:v>
                </c:pt>
                <c:pt idx="17">
                  <c:v>12.623488810735036</c:v>
                </c:pt>
                <c:pt idx="18">
                  <c:v>12.927358297117395</c:v>
                </c:pt>
                <c:pt idx="19">
                  <c:v>12.660876711040881</c:v>
                </c:pt>
                <c:pt idx="20">
                  <c:v>12.963198517166092</c:v>
                </c:pt>
                <c:pt idx="21">
                  <c:v>14.239534506646136</c:v>
                </c:pt>
                <c:pt idx="22">
                  <c:v>15.412487093751288</c:v>
                </c:pt>
                <c:pt idx="23">
                  <c:v>17.58571137120925</c:v>
                </c:pt>
                <c:pt idx="24">
                  <c:v>16.919808129063291</c:v>
                </c:pt>
                <c:pt idx="25">
                  <c:v>14.6533760042247</c:v>
                </c:pt>
                <c:pt idx="26">
                  <c:v>15.526260597120254</c:v>
                </c:pt>
                <c:pt idx="27">
                  <c:v>12.974152884425656</c:v>
                </c:pt>
                <c:pt idx="28">
                  <c:v>13.090731527248186</c:v>
                </c:pt>
                <c:pt idx="29">
                  <c:v>12.752592148523076</c:v>
                </c:pt>
                <c:pt idx="30">
                  <c:v>12.712539755230956</c:v>
                </c:pt>
                <c:pt idx="31">
                  <c:v>12.835246435567811</c:v>
                </c:pt>
                <c:pt idx="32">
                  <c:v>12.939095201268476</c:v>
                </c:pt>
                <c:pt idx="33">
                  <c:v>13.764923268457498</c:v>
                </c:pt>
                <c:pt idx="34">
                  <c:v>14.540411676029304</c:v>
                </c:pt>
                <c:pt idx="35">
                  <c:v>15.588558367859946</c:v>
                </c:pt>
                <c:pt idx="36">
                  <c:v>15.896418991728106</c:v>
                </c:pt>
                <c:pt idx="37">
                  <c:v>15.322253675436777</c:v>
                </c:pt>
                <c:pt idx="38">
                  <c:v>14.64950952212277</c:v>
                </c:pt>
                <c:pt idx="39">
                  <c:v>13.714405320922568</c:v>
                </c:pt>
                <c:pt idx="40">
                  <c:v>13.552530227311141</c:v>
                </c:pt>
                <c:pt idx="41">
                  <c:v>12.394445133811478</c:v>
                </c:pt>
                <c:pt idx="42">
                  <c:v>12.722605310750568</c:v>
                </c:pt>
                <c:pt idx="43">
                  <c:v>12.672763642202868</c:v>
                </c:pt>
                <c:pt idx="44">
                  <c:v>12.733289859545257</c:v>
                </c:pt>
                <c:pt idx="45">
                  <c:v>14.281956779081135</c:v>
                </c:pt>
                <c:pt idx="46">
                  <c:v>14.850411039963825</c:v>
                </c:pt>
                <c:pt idx="47">
                  <c:v>15.848219110320548</c:v>
                </c:pt>
                <c:pt idx="48">
                  <c:v>16.241474032763826</c:v>
                </c:pt>
                <c:pt idx="49">
                  <c:v>14.721608894568185</c:v>
                </c:pt>
                <c:pt idx="50">
                  <c:v>15.899636930210811</c:v>
                </c:pt>
                <c:pt idx="51">
                  <c:v>13.93609006330013</c:v>
                </c:pt>
                <c:pt idx="52">
                  <c:v>13.016052739799354</c:v>
                </c:pt>
                <c:pt idx="53">
                  <c:v>11.999050517911456</c:v>
                </c:pt>
                <c:pt idx="54">
                  <c:v>12.533036311428116</c:v>
                </c:pt>
                <c:pt idx="55">
                  <c:v>12.288165069989217</c:v>
                </c:pt>
                <c:pt idx="56">
                  <c:v>12.662413852482961</c:v>
                </c:pt>
                <c:pt idx="57">
                  <c:v>13.785554388380932</c:v>
                </c:pt>
                <c:pt idx="58">
                  <c:v>14.754275118982131</c:v>
                </c:pt>
                <c:pt idx="59">
                  <c:v>15.046846100850118</c:v>
                </c:pt>
                <c:pt idx="60">
                  <c:v>15.597412141861659</c:v>
                </c:pt>
                <c:pt idx="61">
                  <c:v>13.932831465836944</c:v>
                </c:pt>
                <c:pt idx="62">
                  <c:v>14.432881188504821</c:v>
                </c:pt>
                <c:pt idx="63">
                  <c:v>12.776222200762929</c:v>
                </c:pt>
                <c:pt idx="64">
                  <c:v>12.537997839820894</c:v>
                </c:pt>
                <c:pt idx="65">
                  <c:v>11.756380199524802</c:v>
                </c:pt>
                <c:pt idx="66">
                  <c:v>12.101143356466379</c:v>
                </c:pt>
                <c:pt idx="67">
                  <c:v>11.785773677972673</c:v>
                </c:pt>
                <c:pt idx="68">
                  <c:v>12.260762592795739</c:v>
                </c:pt>
                <c:pt idx="69">
                  <c:v>13.327622244208825</c:v>
                </c:pt>
                <c:pt idx="70">
                  <c:v>14.020628010908329</c:v>
                </c:pt>
                <c:pt idx="71">
                  <c:v>15.041638444334268</c:v>
                </c:pt>
                <c:pt idx="72">
                  <c:v>15.802224902675636</c:v>
                </c:pt>
                <c:pt idx="73">
                  <c:v>14.378409311382327</c:v>
                </c:pt>
                <c:pt idx="74">
                  <c:v>14.672156747277446</c:v>
                </c:pt>
                <c:pt idx="75">
                  <c:v>12.718051520420618</c:v>
                </c:pt>
                <c:pt idx="76">
                  <c:v>12.476423514989504</c:v>
                </c:pt>
                <c:pt idx="77">
                  <c:v>11.81750844510495</c:v>
                </c:pt>
                <c:pt idx="78">
                  <c:v>12.054866820555732</c:v>
                </c:pt>
                <c:pt idx="79">
                  <c:v>11.894398310726517</c:v>
                </c:pt>
                <c:pt idx="80">
                  <c:v>12.249870582241368</c:v>
                </c:pt>
                <c:pt idx="81">
                  <c:v>13.472177615021577</c:v>
                </c:pt>
                <c:pt idx="82">
                  <c:v>13.984074896107026</c:v>
                </c:pt>
                <c:pt idx="83">
                  <c:v>14.099667230052736</c:v>
                </c:pt>
                <c:pt idx="84">
                  <c:v>15.261435446849116</c:v>
                </c:pt>
                <c:pt idx="85">
                  <c:v>14.236192260565678</c:v>
                </c:pt>
                <c:pt idx="86">
                  <c:v>14.419672346861304</c:v>
                </c:pt>
                <c:pt idx="87">
                  <c:v>13.075061661283549</c:v>
                </c:pt>
                <c:pt idx="88">
                  <c:v>12.007260382811513</c:v>
                </c:pt>
                <c:pt idx="89">
                  <c:v>11.501127169101562</c:v>
                </c:pt>
                <c:pt idx="90">
                  <c:v>11.64440356820627</c:v>
                </c:pt>
                <c:pt idx="91">
                  <c:v>11.609942227779241</c:v>
                </c:pt>
                <c:pt idx="92">
                  <c:v>11.969681251155329</c:v>
                </c:pt>
                <c:pt idx="93">
                  <c:v>13.000340821777012</c:v>
                </c:pt>
                <c:pt idx="94">
                  <c:v>14.4208553758865</c:v>
                </c:pt>
                <c:pt idx="95">
                  <c:v>14.548837299169772</c:v>
                </c:pt>
                <c:pt idx="96">
                  <c:v>15.607919775491451</c:v>
                </c:pt>
                <c:pt idx="97">
                  <c:v>13.480518040875435</c:v>
                </c:pt>
                <c:pt idx="98">
                  <c:v>13.365544181010756</c:v>
                </c:pt>
                <c:pt idx="99">
                  <c:v>12.158011349866317</c:v>
                </c:pt>
                <c:pt idx="100">
                  <c:v>12.162438410778806</c:v>
                </c:pt>
                <c:pt idx="101">
                  <c:v>11.378091210524722</c:v>
                </c:pt>
                <c:pt idx="102">
                  <c:v>11.563822955210082</c:v>
                </c:pt>
                <c:pt idx="103">
                  <c:v>11.553555450728275</c:v>
                </c:pt>
                <c:pt idx="104">
                  <c:v>11.913870974188256</c:v>
                </c:pt>
                <c:pt idx="105">
                  <c:v>12.685977707820818</c:v>
                </c:pt>
                <c:pt idx="106">
                  <c:v>13.993842874567942</c:v>
                </c:pt>
                <c:pt idx="107">
                  <c:v>14.83016440567779</c:v>
                </c:pt>
                <c:pt idx="108">
                  <c:v>15.095144574955139</c:v>
                </c:pt>
                <c:pt idx="109">
                  <c:v>13.899682951718187</c:v>
                </c:pt>
                <c:pt idx="110">
                  <c:v>14.799811846887518</c:v>
                </c:pt>
                <c:pt idx="111">
                  <c:v>12.714691458654148</c:v>
                </c:pt>
                <c:pt idx="112">
                  <c:v>11.74748354476492</c:v>
                </c:pt>
                <c:pt idx="113">
                  <c:v>11.094908619823752</c:v>
                </c:pt>
                <c:pt idx="114">
                  <c:v>11.697133022269394</c:v>
                </c:pt>
                <c:pt idx="115">
                  <c:v>11.558226861262344</c:v>
                </c:pt>
                <c:pt idx="116">
                  <c:v>11.533541940814768</c:v>
                </c:pt>
                <c:pt idx="117">
                  <c:v>12.659783896149735</c:v>
                </c:pt>
                <c:pt idx="118">
                  <c:v>13.731416653520519</c:v>
                </c:pt>
                <c:pt idx="119">
                  <c:v>14.102528722964914</c:v>
                </c:pt>
                <c:pt idx="120">
                  <c:v>15.091682899558506</c:v>
                </c:pt>
              </c:numCache>
            </c:numRef>
          </c:val>
          <c:smooth val="0"/>
          <c:extLst>
            <c:ext xmlns:c16="http://schemas.microsoft.com/office/drawing/2014/chart" uri="{C3380CC4-5D6E-409C-BE32-E72D297353CC}">
              <c16:uniqueId val="{00000001-823F-49EE-8457-64FDA4D847AE}"/>
            </c:ext>
          </c:extLst>
        </c:ser>
        <c:dLbls>
          <c:showLegendKey val="0"/>
          <c:showVal val="0"/>
          <c:showCatName val="0"/>
          <c:showSerName val="0"/>
          <c:showPercent val="0"/>
          <c:showBubbleSize val="0"/>
        </c:dLbls>
        <c:smooth val="0"/>
        <c:axId val="164938112"/>
        <c:axId val="164940032"/>
      </c:lineChart>
      <c:catAx>
        <c:axId val="164938112"/>
        <c:scaling>
          <c:orientation val="minMax"/>
        </c:scaling>
        <c:delete val="0"/>
        <c:axPos val="b"/>
        <c:numFmt formatCode="0" sourceLinked="1"/>
        <c:majorTickMark val="out"/>
        <c:minorTickMark val="none"/>
        <c:tickLblPos val="nextTo"/>
        <c:spPr>
          <a:ln/>
        </c:spPr>
        <c:txPr>
          <a:bodyPr rot="-5400000" vert="horz"/>
          <a:lstStyle/>
          <a:p>
            <a:pPr>
              <a:defRPr/>
            </a:pPr>
            <a:endParaRPr lang="en-US"/>
          </a:p>
        </c:txPr>
        <c:crossAx val="164940032"/>
        <c:crosses val="autoZero"/>
        <c:auto val="0"/>
        <c:lblAlgn val="ctr"/>
        <c:lblOffset val="100"/>
        <c:tickLblSkip val="12"/>
        <c:tickMarkSkip val="1"/>
        <c:noMultiLvlLbl val="0"/>
      </c:catAx>
      <c:valAx>
        <c:axId val="164940032"/>
        <c:scaling>
          <c:orientation val="minMax"/>
        </c:scaling>
        <c:delete val="0"/>
        <c:axPos val="l"/>
        <c:numFmt formatCode="#,##0" sourceLinked="0"/>
        <c:majorTickMark val="out"/>
        <c:minorTickMark val="none"/>
        <c:tickLblPos val="nextTo"/>
        <c:spPr>
          <a:ln/>
        </c:spPr>
        <c:crossAx val="164938112"/>
        <c:crosses val="autoZero"/>
        <c:crossBetween val="midCat"/>
      </c:valAx>
      <c:spPr>
        <a:effectLst>
          <a:outerShdw blurRad="50800" dist="50800" dir="5400000" algn="ctr" rotWithShape="0">
            <a:schemeClr val="bg1"/>
          </a:outerShdw>
        </a:effectLst>
      </c:spPr>
    </c:plotArea>
    <c:plotVisOnly val="1"/>
    <c:dispBlanksAs val="gap"/>
    <c:showDLblsOverMax val="0"/>
  </c:chart>
  <c:txPr>
    <a:bodyPr/>
    <a:lstStyle/>
    <a:p>
      <a:pPr>
        <a:defRPr sz="1400"/>
      </a:pPr>
      <a:endParaRPr lang="en-US"/>
    </a:p>
  </c:txPr>
  <c:externalData r:id="rId1">
    <c:autoUpdate val="0"/>
  </c:externalData>
  <c:userShapes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diagrams/_rels/data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diagrams/_rels/data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diagrams/_rels/data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diagrams/_rels/data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907514-1A9B-4356-B882-ABCF3FDDE0F2}"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538665F6-D938-4DEF-80CC-C0912C2ED980}">
      <dgm:prSet phldrT="[Text]"/>
      <dgm:spPr/>
      <dgm:t>
        <a:bodyPr/>
        <a:lstStyle/>
        <a:p>
          <a:r>
            <a:rPr lang="en-GB" dirty="0"/>
            <a:t> </a:t>
          </a:r>
        </a:p>
      </dgm:t>
    </dgm:pt>
    <dgm:pt modelId="{BAB4444E-2AC9-4D6F-A4B9-547AD2A71001}" type="parTrans" cxnId="{63B8846B-8370-4DD5-B1C2-935CA76D8A85}">
      <dgm:prSet/>
      <dgm:spPr/>
      <dgm:t>
        <a:bodyPr/>
        <a:lstStyle/>
        <a:p>
          <a:endParaRPr lang="en-GB"/>
        </a:p>
      </dgm:t>
    </dgm:pt>
    <dgm:pt modelId="{DE954445-AEB4-4BA7-950C-781C9B16BDB2}" type="sibTrans" cxnId="{63B8846B-8370-4DD5-B1C2-935CA76D8A85}">
      <dgm:prSet/>
      <dgm:spPr/>
      <dgm:t>
        <a:bodyPr/>
        <a:lstStyle/>
        <a:p>
          <a:endParaRPr lang="en-GB"/>
        </a:p>
      </dgm:t>
    </dgm:pt>
    <dgm:pt modelId="{CB0CED5B-A198-41FA-95A7-98926EA55C30}">
      <dgm:prSet phldrT="[Text]" custT="1"/>
      <dgm:spPr/>
      <dgm:t>
        <a:bodyPr/>
        <a:lstStyle/>
        <a:p>
          <a:pPr>
            <a:buFontTx/>
            <a:buNone/>
          </a:pPr>
          <a:r>
            <a:rPr lang="en-GB" sz="1200" dirty="0"/>
            <a:t>Produce</a:t>
          </a:r>
        </a:p>
      </dgm:t>
    </dgm:pt>
    <dgm:pt modelId="{A35B5CBB-585D-424E-B9BC-BD84ECDD2869}" type="parTrans" cxnId="{13FDF969-80D8-4705-8B5C-A84ABD95E29B}">
      <dgm:prSet/>
      <dgm:spPr/>
      <dgm:t>
        <a:bodyPr/>
        <a:lstStyle/>
        <a:p>
          <a:endParaRPr lang="en-GB"/>
        </a:p>
      </dgm:t>
    </dgm:pt>
    <dgm:pt modelId="{D5D0CAAC-D5EA-45EC-A555-9C8FFA783B11}" type="sibTrans" cxnId="{13FDF969-80D8-4705-8B5C-A84ABD95E29B}">
      <dgm:prSet/>
      <dgm:spPr/>
      <dgm:t>
        <a:bodyPr/>
        <a:lstStyle/>
        <a:p>
          <a:endParaRPr lang="en-GB"/>
        </a:p>
      </dgm:t>
    </dgm:pt>
    <dgm:pt modelId="{1BD35D9F-582E-401E-90D3-D0B3EC84C7D3}">
      <dgm:prSet phldrT="[Text]"/>
      <dgm:spPr/>
      <dgm:t>
        <a:bodyPr/>
        <a:lstStyle/>
        <a:p>
          <a:r>
            <a:rPr lang="en-GB" dirty="0"/>
            <a:t> </a:t>
          </a:r>
        </a:p>
      </dgm:t>
    </dgm:pt>
    <dgm:pt modelId="{FC5EFF17-4E60-4D4A-91A3-4D85BCF7FB7B}" type="parTrans" cxnId="{140E9DB9-B477-4D7F-B5FE-45E86E7C3B59}">
      <dgm:prSet/>
      <dgm:spPr/>
      <dgm:t>
        <a:bodyPr/>
        <a:lstStyle/>
        <a:p>
          <a:endParaRPr lang="en-GB"/>
        </a:p>
      </dgm:t>
    </dgm:pt>
    <dgm:pt modelId="{BC58FE42-51DB-40D4-9378-B305E2933CC2}" type="sibTrans" cxnId="{140E9DB9-B477-4D7F-B5FE-45E86E7C3B59}">
      <dgm:prSet/>
      <dgm:spPr/>
      <dgm:t>
        <a:bodyPr/>
        <a:lstStyle/>
        <a:p>
          <a:endParaRPr lang="en-GB"/>
        </a:p>
      </dgm:t>
    </dgm:pt>
    <dgm:pt modelId="{EEDE8A4F-3DE4-4A8A-A4F3-447389A0C3AE}">
      <dgm:prSet phldrT="[Text]" custT="1"/>
      <dgm:spPr>
        <a:solidFill>
          <a:schemeClr val="bg1">
            <a:lumMod val="65000"/>
          </a:schemeClr>
        </a:solidFill>
      </dgm:spPr>
      <dgm:t>
        <a:bodyPr/>
        <a:lstStyle/>
        <a:p>
          <a:pPr>
            <a:buFontTx/>
            <a:buNone/>
          </a:pPr>
          <a:r>
            <a:rPr lang="en-GB" sz="1200" dirty="0"/>
            <a:t>Transport</a:t>
          </a:r>
        </a:p>
      </dgm:t>
    </dgm:pt>
    <dgm:pt modelId="{50C7CA34-2C39-42A5-AF77-E1A4545C7225}" type="parTrans" cxnId="{777CDBCC-B29D-4D1C-8F73-D5AF1B5BA995}">
      <dgm:prSet/>
      <dgm:spPr/>
      <dgm:t>
        <a:bodyPr/>
        <a:lstStyle/>
        <a:p>
          <a:endParaRPr lang="en-GB"/>
        </a:p>
      </dgm:t>
    </dgm:pt>
    <dgm:pt modelId="{364DF81A-35BA-47DC-858E-B1B82AC1539C}" type="sibTrans" cxnId="{777CDBCC-B29D-4D1C-8F73-D5AF1B5BA995}">
      <dgm:prSet/>
      <dgm:spPr/>
      <dgm:t>
        <a:bodyPr/>
        <a:lstStyle/>
        <a:p>
          <a:endParaRPr lang="en-GB"/>
        </a:p>
      </dgm:t>
    </dgm:pt>
    <dgm:pt modelId="{64CFB9DA-470E-419A-A13E-8302F0E8437F}">
      <dgm:prSet phldrT="[Text]"/>
      <dgm:spPr/>
      <dgm:t>
        <a:bodyPr/>
        <a:lstStyle/>
        <a:p>
          <a:r>
            <a:rPr lang="en-GB" dirty="0"/>
            <a:t> </a:t>
          </a:r>
        </a:p>
      </dgm:t>
    </dgm:pt>
    <dgm:pt modelId="{65AA8E59-D720-4F20-BE5D-350D0B0A5636}" type="parTrans" cxnId="{8C5CEEF5-B819-4058-B5A3-12E95D932978}">
      <dgm:prSet/>
      <dgm:spPr/>
      <dgm:t>
        <a:bodyPr/>
        <a:lstStyle/>
        <a:p>
          <a:endParaRPr lang="en-GB"/>
        </a:p>
      </dgm:t>
    </dgm:pt>
    <dgm:pt modelId="{7255A54C-4D39-44B9-AB6B-D399C34FEE60}" type="sibTrans" cxnId="{8C5CEEF5-B819-4058-B5A3-12E95D932978}">
      <dgm:prSet/>
      <dgm:spPr/>
      <dgm:t>
        <a:bodyPr/>
        <a:lstStyle/>
        <a:p>
          <a:endParaRPr lang="en-GB"/>
        </a:p>
      </dgm:t>
    </dgm:pt>
    <dgm:pt modelId="{1EA8D0A3-F3AE-483C-9DFE-A190D00ABA7F}">
      <dgm:prSet phldrT="[Text]" custT="1"/>
      <dgm:spPr>
        <a:solidFill>
          <a:schemeClr val="bg1">
            <a:lumMod val="65000"/>
          </a:schemeClr>
        </a:solidFill>
      </dgm:spPr>
      <dgm:t>
        <a:bodyPr/>
        <a:lstStyle/>
        <a:p>
          <a:pPr>
            <a:buFontTx/>
            <a:buNone/>
          </a:pPr>
          <a:r>
            <a:rPr lang="en-GB" sz="1200" dirty="0"/>
            <a:t>Store</a:t>
          </a:r>
        </a:p>
      </dgm:t>
    </dgm:pt>
    <dgm:pt modelId="{816D5220-C13C-4C39-935B-9915484F5C6A}" type="parTrans" cxnId="{DB34A354-3963-42A3-8CE3-0A0CF17A5E1B}">
      <dgm:prSet/>
      <dgm:spPr/>
      <dgm:t>
        <a:bodyPr/>
        <a:lstStyle/>
        <a:p>
          <a:endParaRPr lang="en-GB"/>
        </a:p>
      </dgm:t>
    </dgm:pt>
    <dgm:pt modelId="{3184FBDF-40C4-49A0-9D18-FB1481555319}" type="sibTrans" cxnId="{DB34A354-3963-42A3-8CE3-0A0CF17A5E1B}">
      <dgm:prSet/>
      <dgm:spPr/>
      <dgm:t>
        <a:bodyPr/>
        <a:lstStyle/>
        <a:p>
          <a:endParaRPr lang="en-GB"/>
        </a:p>
      </dgm:t>
    </dgm:pt>
    <dgm:pt modelId="{EB4A491D-D8D0-4032-9C00-E1E0E6E51802}">
      <dgm:prSet phldrT="[Text]"/>
      <dgm:spPr/>
      <dgm:t>
        <a:bodyPr/>
        <a:lstStyle/>
        <a:p>
          <a:endParaRPr lang="en-GB" dirty="0"/>
        </a:p>
      </dgm:t>
    </dgm:pt>
    <dgm:pt modelId="{2CFBCEBB-B1D9-4F24-8547-2E45AA7B3833}" type="parTrans" cxnId="{BC26FAE4-27A8-48AB-B1F6-9B0808648354}">
      <dgm:prSet/>
      <dgm:spPr/>
      <dgm:t>
        <a:bodyPr/>
        <a:lstStyle/>
        <a:p>
          <a:endParaRPr lang="en-GB"/>
        </a:p>
      </dgm:t>
    </dgm:pt>
    <dgm:pt modelId="{C5127F55-07D9-430D-8096-BC535C525B4E}" type="sibTrans" cxnId="{BC26FAE4-27A8-48AB-B1F6-9B0808648354}">
      <dgm:prSet/>
      <dgm:spPr/>
      <dgm:t>
        <a:bodyPr/>
        <a:lstStyle/>
        <a:p>
          <a:endParaRPr lang="en-GB"/>
        </a:p>
      </dgm:t>
    </dgm:pt>
    <dgm:pt modelId="{E4E85187-15EF-4BFC-BEF9-8A7D0F7BC935}">
      <dgm:prSet phldrT="[Text]"/>
      <dgm:spPr/>
      <dgm:t>
        <a:bodyPr/>
        <a:lstStyle/>
        <a:p>
          <a:r>
            <a:rPr lang="en-GB" dirty="0"/>
            <a:t>  </a:t>
          </a:r>
        </a:p>
      </dgm:t>
    </dgm:pt>
    <dgm:pt modelId="{E50A5155-0876-4F72-8613-6EA5B27B8A4E}" type="parTrans" cxnId="{F7A8F619-ABA6-43B5-99C3-05F6A87E5FA8}">
      <dgm:prSet/>
      <dgm:spPr/>
      <dgm:t>
        <a:bodyPr/>
        <a:lstStyle/>
        <a:p>
          <a:endParaRPr lang="en-GB"/>
        </a:p>
      </dgm:t>
    </dgm:pt>
    <dgm:pt modelId="{63E1C4E4-4783-46FB-B6AD-93DE3D1B149F}" type="sibTrans" cxnId="{F7A8F619-ABA6-43B5-99C3-05F6A87E5FA8}">
      <dgm:prSet/>
      <dgm:spPr/>
      <dgm:t>
        <a:bodyPr/>
        <a:lstStyle/>
        <a:p>
          <a:endParaRPr lang="en-GB"/>
        </a:p>
      </dgm:t>
    </dgm:pt>
    <dgm:pt modelId="{9B814988-A419-4C31-A810-5F41EE253152}">
      <dgm:prSet custT="1"/>
      <dgm:spPr>
        <a:solidFill>
          <a:schemeClr val="bg1">
            <a:lumMod val="65000"/>
          </a:schemeClr>
        </a:solidFill>
      </dgm:spPr>
      <dgm:t>
        <a:bodyPr/>
        <a:lstStyle/>
        <a:p>
          <a:pPr>
            <a:buFontTx/>
            <a:buNone/>
          </a:pPr>
          <a:r>
            <a:rPr lang="en-GB" sz="1200" dirty="0"/>
            <a:t>Distribute</a:t>
          </a:r>
        </a:p>
      </dgm:t>
    </dgm:pt>
    <dgm:pt modelId="{86601829-FFD7-4282-85E4-A5D1710A3445}" type="parTrans" cxnId="{41AE79D2-4568-4D1C-A7E6-0E4BC8566F8E}">
      <dgm:prSet/>
      <dgm:spPr/>
      <dgm:t>
        <a:bodyPr/>
        <a:lstStyle/>
        <a:p>
          <a:endParaRPr lang="en-GB"/>
        </a:p>
      </dgm:t>
    </dgm:pt>
    <dgm:pt modelId="{64D9FD6E-2955-4F35-9E7C-7CB738057C55}" type="sibTrans" cxnId="{41AE79D2-4568-4D1C-A7E6-0E4BC8566F8E}">
      <dgm:prSet/>
      <dgm:spPr/>
      <dgm:t>
        <a:bodyPr/>
        <a:lstStyle/>
        <a:p>
          <a:endParaRPr lang="en-GB"/>
        </a:p>
      </dgm:t>
    </dgm:pt>
    <dgm:pt modelId="{A9DA3F8A-3C0D-4E42-9AB7-C602874E4D91}">
      <dgm:prSet custT="1"/>
      <dgm:spPr>
        <a:solidFill>
          <a:schemeClr val="bg1">
            <a:lumMod val="65000"/>
          </a:schemeClr>
        </a:solidFill>
      </dgm:spPr>
      <dgm:t>
        <a:bodyPr/>
        <a:lstStyle/>
        <a:p>
          <a:pPr>
            <a:buFontTx/>
            <a:buNone/>
          </a:pPr>
          <a:r>
            <a:rPr lang="en-GB" sz="1200" dirty="0"/>
            <a:t>Use</a:t>
          </a:r>
        </a:p>
      </dgm:t>
    </dgm:pt>
    <dgm:pt modelId="{D6F20605-44D5-4DC6-B187-0AE3E0AC57DF}" type="parTrans" cxnId="{4D79242B-80C3-43EB-90AA-4A38EACFC160}">
      <dgm:prSet/>
      <dgm:spPr/>
      <dgm:t>
        <a:bodyPr/>
        <a:lstStyle/>
        <a:p>
          <a:endParaRPr lang="en-GB"/>
        </a:p>
      </dgm:t>
    </dgm:pt>
    <dgm:pt modelId="{A5020DA0-6414-4F6E-AB8C-1A0846E3C4D8}" type="sibTrans" cxnId="{4D79242B-80C3-43EB-90AA-4A38EACFC160}">
      <dgm:prSet/>
      <dgm:spPr/>
      <dgm:t>
        <a:bodyPr/>
        <a:lstStyle/>
        <a:p>
          <a:endParaRPr lang="en-GB"/>
        </a:p>
      </dgm:t>
    </dgm:pt>
    <dgm:pt modelId="{F31C56FF-2638-41FE-B8AD-E9ADAB0EC515}" type="pres">
      <dgm:prSet presAssocID="{57907514-1A9B-4356-B882-ABCF3FDDE0F2}" presName="linearFlow" presStyleCnt="0">
        <dgm:presLayoutVars>
          <dgm:dir/>
          <dgm:animLvl val="lvl"/>
          <dgm:resizeHandles/>
        </dgm:presLayoutVars>
      </dgm:prSet>
      <dgm:spPr/>
    </dgm:pt>
    <dgm:pt modelId="{6ACA8719-1A13-4D14-B152-AE785EDA9A77}" type="pres">
      <dgm:prSet presAssocID="{538665F6-D938-4DEF-80CC-C0912C2ED980}" presName="compositeNode" presStyleCnt="0">
        <dgm:presLayoutVars>
          <dgm:bulletEnabled val="1"/>
        </dgm:presLayoutVars>
      </dgm:prSet>
      <dgm:spPr/>
    </dgm:pt>
    <dgm:pt modelId="{1DBCBE77-45E6-47E7-A740-3E7DFDC2BA18}" type="pres">
      <dgm:prSet presAssocID="{538665F6-D938-4DEF-80CC-C0912C2ED980}" presName="image" presStyleLbl="fgImgPlace1" presStyleIdx="0" presStyleCnt="5" custFlipVert="1" custFlipHor="1" custScaleX="150380" custScaleY="84139"/>
      <dgm:spPr>
        <a:blipFill>
          <a:blip xmlns:r="http://schemas.openxmlformats.org/officeDocument/2006/relationships" r:embed="rId1">
            <a:extLst>
              <a:ext uri="{28A0092B-C50C-407E-A947-70E740481C1C}">
                <a14:useLocalDpi xmlns:a14="http://schemas.microsoft.com/office/drawing/2010/main" val="0"/>
              </a:ext>
            </a:extLst>
          </a:blip>
          <a:srcRect/>
          <a:stretch>
            <a:fillRect t="-39000" b="-39000"/>
          </a:stretch>
        </a:blipFill>
      </dgm:spPr>
    </dgm:pt>
    <dgm:pt modelId="{E71535D7-7509-4387-B16D-C6EC124281C9}" type="pres">
      <dgm:prSet presAssocID="{538665F6-D938-4DEF-80CC-C0912C2ED980}" presName="childNode" presStyleLbl="node1" presStyleIdx="0" presStyleCnt="5" custLinFactNeighborX="-1805" custLinFactNeighborY="3763">
        <dgm:presLayoutVars>
          <dgm:bulletEnabled val="1"/>
        </dgm:presLayoutVars>
      </dgm:prSet>
      <dgm:spPr/>
    </dgm:pt>
    <dgm:pt modelId="{852C72B3-00AF-426C-BE7C-3FC9242A371D}" type="pres">
      <dgm:prSet presAssocID="{538665F6-D938-4DEF-80CC-C0912C2ED980}" presName="parentNode" presStyleLbl="revTx" presStyleIdx="0" presStyleCnt="5">
        <dgm:presLayoutVars>
          <dgm:chMax val="0"/>
          <dgm:bulletEnabled val="1"/>
        </dgm:presLayoutVars>
      </dgm:prSet>
      <dgm:spPr/>
    </dgm:pt>
    <dgm:pt modelId="{A7F8AB42-C4F7-4433-8D80-2B7947086D20}" type="pres">
      <dgm:prSet presAssocID="{DE954445-AEB4-4BA7-950C-781C9B16BDB2}" presName="sibTrans" presStyleCnt="0"/>
      <dgm:spPr/>
    </dgm:pt>
    <dgm:pt modelId="{72943DA9-DBB1-4570-9822-04685493F4E5}" type="pres">
      <dgm:prSet presAssocID="{1BD35D9F-582E-401E-90D3-D0B3EC84C7D3}" presName="compositeNode" presStyleCnt="0">
        <dgm:presLayoutVars>
          <dgm:bulletEnabled val="1"/>
        </dgm:presLayoutVars>
      </dgm:prSet>
      <dgm:spPr/>
    </dgm:pt>
    <dgm:pt modelId="{E436A11E-C4C7-436A-8443-A3C84C9DBC16}" type="pres">
      <dgm:prSet presAssocID="{1BD35D9F-582E-401E-90D3-D0B3EC84C7D3}" presName="imag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016EFDE-1AB8-43DA-A617-723328CE4C43}" type="pres">
      <dgm:prSet presAssocID="{1BD35D9F-582E-401E-90D3-D0B3EC84C7D3}" presName="childNode" presStyleLbl="node1" presStyleIdx="1" presStyleCnt="5" custLinFactNeighborY="3763">
        <dgm:presLayoutVars>
          <dgm:bulletEnabled val="1"/>
        </dgm:presLayoutVars>
      </dgm:prSet>
      <dgm:spPr/>
    </dgm:pt>
    <dgm:pt modelId="{52D85B9D-502A-41EE-9721-FCCF1C1C1E23}" type="pres">
      <dgm:prSet presAssocID="{1BD35D9F-582E-401E-90D3-D0B3EC84C7D3}" presName="parentNode" presStyleLbl="revTx" presStyleIdx="1" presStyleCnt="5">
        <dgm:presLayoutVars>
          <dgm:chMax val="0"/>
          <dgm:bulletEnabled val="1"/>
        </dgm:presLayoutVars>
      </dgm:prSet>
      <dgm:spPr/>
    </dgm:pt>
    <dgm:pt modelId="{C31613FF-042D-4DCC-BA33-2CF032604BE7}" type="pres">
      <dgm:prSet presAssocID="{BC58FE42-51DB-40D4-9378-B305E2933CC2}" presName="sibTrans" presStyleCnt="0"/>
      <dgm:spPr/>
    </dgm:pt>
    <dgm:pt modelId="{BDA3222D-0B18-4BEB-B8DD-049F187D6927}" type="pres">
      <dgm:prSet presAssocID="{64CFB9DA-470E-419A-A13E-8302F0E8437F}" presName="compositeNode" presStyleCnt="0">
        <dgm:presLayoutVars>
          <dgm:bulletEnabled val="1"/>
        </dgm:presLayoutVars>
      </dgm:prSet>
      <dgm:spPr/>
    </dgm:pt>
    <dgm:pt modelId="{48E0FB37-8C79-421A-A859-6E0507F3A599}" type="pres">
      <dgm:prSet presAssocID="{64CFB9DA-470E-419A-A13E-8302F0E8437F}" presName="imag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84005436-DC55-4DDC-BC26-1AB5BC00989F}" type="pres">
      <dgm:prSet presAssocID="{64CFB9DA-470E-419A-A13E-8302F0E8437F}" presName="childNode" presStyleLbl="node1" presStyleIdx="2" presStyleCnt="5" custLinFactNeighborX="-1805" custLinFactNeighborY="3763">
        <dgm:presLayoutVars>
          <dgm:bulletEnabled val="1"/>
        </dgm:presLayoutVars>
      </dgm:prSet>
      <dgm:spPr/>
    </dgm:pt>
    <dgm:pt modelId="{766155D9-B8EE-40B1-9BC4-0D58B56C40F4}" type="pres">
      <dgm:prSet presAssocID="{64CFB9DA-470E-419A-A13E-8302F0E8437F}" presName="parentNode" presStyleLbl="revTx" presStyleIdx="2" presStyleCnt="5">
        <dgm:presLayoutVars>
          <dgm:chMax val="0"/>
          <dgm:bulletEnabled val="1"/>
        </dgm:presLayoutVars>
      </dgm:prSet>
      <dgm:spPr/>
    </dgm:pt>
    <dgm:pt modelId="{38B439D2-3072-4790-BE75-794F7CFC6012}" type="pres">
      <dgm:prSet presAssocID="{7255A54C-4D39-44B9-AB6B-D399C34FEE60}" presName="sibTrans" presStyleCnt="0"/>
      <dgm:spPr/>
    </dgm:pt>
    <dgm:pt modelId="{8775AFC7-E550-4516-8488-8B6D0C3846D6}" type="pres">
      <dgm:prSet presAssocID="{EB4A491D-D8D0-4032-9C00-E1E0E6E51802}" presName="compositeNode" presStyleCnt="0">
        <dgm:presLayoutVars>
          <dgm:bulletEnabled val="1"/>
        </dgm:presLayoutVars>
      </dgm:prSet>
      <dgm:spPr/>
    </dgm:pt>
    <dgm:pt modelId="{E20F0887-1EBA-448D-AA70-5AB0424949E7}" type="pres">
      <dgm:prSet presAssocID="{EB4A491D-D8D0-4032-9C00-E1E0E6E51802}" presName="imag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192A5588-75DB-4401-8920-93BC39AFB071}" type="pres">
      <dgm:prSet presAssocID="{EB4A491D-D8D0-4032-9C00-E1E0E6E51802}" presName="childNode" presStyleLbl="node1" presStyleIdx="3" presStyleCnt="5" custLinFactNeighborY="3763">
        <dgm:presLayoutVars>
          <dgm:bulletEnabled val="1"/>
        </dgm:presLayoutVars>
      </dgm:prSet>
      <dgm:spPr/>
    </dgm:pt>
    <dgm:pt modelId="{59D81334-A20E-4296-8296-A73C2233200A}" type="pres">
      <dgm:prSet presAssocID="{EB4A491D-D8D0-4032-9C00-E1E0E6E51802}" presName="parentNode" presStyleLbl="revTx" presStyleIdx="3" presStyleCnt="5">
        <dgm:presLayoutVars>
          <dgm:chMax val="0"/>
          <dgm:bulletEnabled val="1"/>
        </dgm:presLayoutVars>
      </dgm:prSet>
      <dgm:spPr/>
    </dgm:pt>
    <dgm:pt modelId="{950DF533-26F1-43A4-BCF2-B7510E70EA52}" type="pres">
      <dgm:prSet presAssocID="{C5127F55-07D9-430D-8096-BC535C525B4E}" presName="sibTrans" presStyleCnt="0"/>
      <dgm:spPr/>
    </dgm:pt>
    <dgm:pt modelId="{FA8E6ED9-28A5-4F4A-AC9B-E08B82C7099B}" type="pres">
      <dgm:prSet presAssocID="{E4E85187-15EF-4BFC-BEF9-8A7D0F7BC935}" presName="compositeNode" presStyleCnt="0">
        <dgm:presLayoutVars>
          <dgm:bulletEnabled val="1"/>
        </dgm:presLayoutVars>
      </dgm:prSet>
      <dgm:spPr/>
    </dgm:pt>
    <dgm:pt modelId="{6BBA02E1-750C-43E6-9A9D-2C02931A0A73}" type="pres">
      <dgm:prSet presAssocID="{E4E85187-15EF-4BFC-BEF9-8A7D0F7BC935}" presName="imag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E4110080-A657-467C-99E7-5E3A7597A54E}" type="pres">
      <dgm:prSet presAssocID="{E4E85187-15EF-4BFC-BEF9-8A7D0F7BC935}" presName="childNode" presStyleLbl="node1" presStyleIdx="4" presStyleCnt="5" custLinFactNeighborX="-2175" custLinFactNeighborY="3763">
        <dgm:presLayoutVars>
          <dgm:bulletEnabled val="1"/>
        </dgm:presLayoutVars>
      </dgm:prSet>
      <dgm:spPr/>
    </dgm:pt>
    <dgm:pt modelId="{4A9F6702-1B0E-4F2E-8655-324C6A7587E9}" type="pres">
      <dgm:prSet presAssocID="{E4E85187-15EF-4BFC-BEF9-8A7D0F7BC935}" presName="parentNode" presStyleLbl="revTx" presStyleIdx="4" presStyleCnt="5">
        <dgm:presLayoutVars>
          <dgm:chMax val="0"/>
          <dgm:bulletEnabled val="1"/>
        </dgm:presLayoutVars>
      </dgm:prSet>
      <dgm:spPr/>
    </dgm:pt>
  </dgm:ptLst>
  <dgm:cxnLst>
    <dgm:cxn modelId="{4CAA8C06-961C-402E-A2F1-8A35D3D8EF83}" type="presOf" srcId="{E4E85187-15EF-4BFC-BEF9-8A7D0F7BC935}" destId="{4A9F6702-1B0E-4F2E-8655-324C6A7587E9}" srcOrd="0" destOrd="0" presId="urn:microsoft.com/office/officeart/2005/8/layout/hList2"/>
    <dgm:cxn modelId="{2C17C916-5C32-4419-84B6-B6CBF341D3D3}" type="presOf" srcId="{9B814988-A419-4C31-A810-5F41EE253152}" destId="{192A5588-75DB-4401-8920-93BC39AFB071}" srcOrd="0" destOrd="0" presId="urn:microsoft.com/office/officeart/2005/8/layout/hList2"/>
    <dgm:cxn modelId="{F7A8F619-ABA6-43B5-99C3-05F6A87E5FA8}" srcId="{57907514-1A9B-4356-B882-ABCF3FDDE0F2}" destId="{E4E85187-15EF-4BFC-BEF9-8A7D0F7BC935}" srcOrd="4" destOrd="0" parTransId="{E50A5155-0876-4F72-8613-6EA5B27B8A4E}" sibTransId="{63E1C4E4-4783-46FB-B6AD-93DE3D1B149F}"/>
    <dgm:cxn modelId="{4D79242B-80C3-43EB-90AA-4A38EACFC160}" srcId="{E4E85187-15EF-4BFC-BEF9-8A7D0F7BC935}" destId="{A9DA3F8A-3C0D-4E42-9AB7-C602874E4D91}" srcOrd="0" destOrd="0" parTransId="{D6F20605-44D5-4DC6-B187-0AE3E0AC57DF}" sibTransId="{A5020DA0-6414-4F6E-AB8C-1A0846E3C4D8}"/>
    <dgm:cxn modelId="{E7307E3B-A8CA-42E7-B1AD-9302A1C4AEEA}" type="presOf" srcId="{64CFB9DA-470E-419A-A13E-8302F0E8437F}" destId="{766155D9-B8EE-40B1-9BC4-0D58B56C40F4}" srcOrd="0" destOrd="0" presId="urn:microsoft.com/office/officeart/2005/8/layout/hList2"/>
    <dgm:cxn modelId="{B11B4E68-5EF4-461E-AC85-D8D909BF4420}" type="presOf" srcId="{CB0CED5B-A198-41FA-95A7-98926EA55C30}" destId="{E71535D7-7509-4387-B16D-C6EC124281C9}" srcOrd="0" destOrd="0" presId="urn:microsoft.com/office/officeart/2005/8/layout/hList2"/>
    <dgm:cxn modelId="{13FDF969-80D8-4705-8B5C-A84ABD95E29B}" srcId="{538665F6-D938-4DEF-80CC-C0912C2ED980}" destId="{CB0CED5B-A198-41FA-95A7-98926EA55C30}" srcOrd="0" destOrd="0" parTransId="{A35B5CBB-585D-424E-B9BC-BD84ECDD2869}" sibTransId="{D5D0CAAC-D5EA-45EC-A555-9C8FFA783B11}"/>
    <dgm:cxn modelId="{63B8846B-8370-4DD5-B1C2-935CA76D8A85}" srcId="{57907514-1A9B-4356-B882-ABCF3FDDE0F2}" destId="{538665F6-D938-4DEF-80CC-C0912C2ED980}" srcOrd="0" destOrd="0" parTransId="{BAB4444E-2AC9-4D6F-A4B9-547AD2A71001}" sibTransId="{DE954445-AEB4-4BA7-950C-781C9B16BDB2}"/>
    <dgm:cxn modelId="{DB34A354-3963-42A3-8CE3-0A0CF17A5E1B}" srcId="{64CFB9DA-470E-419A-A13E-8302F0E8437F}" destId="{1EA8D0A3-F3AE-483C-9DFE-A190D00ABA7F}" srcOrd="0" destOrd="0" parTransId="{816D5220-C13C-4C39-935B-9915484F5C6A}" sibTransId="{3184FBDF-40C4-49A0-9D18-FB1481555319}"/>
    <dgm:cxn modelId="{FC343D83-848C-4385-A84C-30519AE1F8C2}" type="presOf" srcId="{538665F6-D938-4DEF-80CC-C0912C2ED980}" destId="{852C72B3-00AF-426C-BE7C-3FC9242A371D}" srcOrd="0" destOrd="0" presId="urn:microsoft.com/office/officeart/2005/8/layout/hList2"/>
    <dgm:cxn modelId="{D07BEF88-6BB9-4A04-B51F-3A2B5CA4E933}" type="presOf" srcId="{1BD35D9F-582E-401E-90D3-D0B3EC84C7D3}" destId="{52D85B9D-502A-41EE-9721-FCCF1C1C1E23}" srcOrd="0" destOrd="0" presId="urn:microsoft.com/office/officeart/2005/8/layout/hList2"/>
    <dgm:cxn modelId="{50C2DD96-FD0E-47B2-86A9-DB8D65FCD5CC}" type="presOf" srcId="{57907514-1A9B-4356-B882-ABCF3FDDE0F2}" destId="{F31C56FF-2638-41FE-B8AD-E9ADAB0EC515}" srcOrd="0" destOrd="0" presId="urn:microsoft.com/office/officeart/2005/8/layout/hList2"/>
    <dgm:cxn modelId="{EECCA79E-C5FC-497E-90B4-12A62895871D}" type="presOf" srcId="{EEDE8A4F-3DE4-4A8A-A4F3-447389A0C3AE}" destId="{A016EFDE-1AB8-43DA-A617-723328CE4C43}" srcOrd="0" destOrd="0" presId="urn:microsoft.com/office/officeart/2005/8/layout/hList2"/>
    <dgm:cxn modelId="{010E5EA9-76AC-4035-AEAB-70818FDE54D3}" type="presOf" srcId="{A9DA3F8A-3C0D-4E42-9AB7-C602874E4D91}" destId="{E4110080-A657-467C-99E7-5E3A7597A54E}" srcOrd="0" destOrd="0" presId="urn:microsoft.com/office/officeart/2005/8/layout/hList2"/>
    <dgm:cxn modelId="{B0A675AF-C520-4FA1-85E1-A7B9CD788777}" type="presOf" srcId="{EB4A491D-D8D0-4032-9C00-E1E0E6E51802}" destId="{59D81334-A20E-4296-8296-A73C2233200A}" srcOrd="0" destOrd="0" presId="urn:microsoft.com/office/officeart/2005/8/layout/hList2"/>
    <dgm:cxn modelId="{140E9DB9-B477-4D7F-B5FE-45E86E7C3B59}" srcId="{57907514-1A9B-4356-B882-ABCF3FDDE0F2}" destId="{1BD35D9F-582E-401E-90D3-D0B3EC84C7D3}" srcOrd="1" destOrd="0" parTransId="{FC5EFF17-4E60-4D4A-91A3-4D85BCF7FB7B}" sibTransId="{BC58FE42-51DB-40D4-9378-B305E2933CC2}"/>
    <dgm:cxn modelId="{777CDBCC-B29D-4D1C-8F73-D5AF1B5BA995}" srcId="{1BD35D9F-582E-401E-90D3-D0B3EC84C7D3}" destId="{EEDE8A4F-3DE4-4A8A-A4F3-447389A0C3AE}" srcOrd="0" destOrd="0" parTransId="{50C7CA34-2C39-42A5-AF77-E1A4545C7225}" sibTransId="{364DF81A-35BA-47DC-858E-B1B82AC1539C}"/>
    <dgm:cxn modelId="{FEC5A5CD-6E8F-4AC5-8515-7FC980CD08FB}" type="presOf" srcId="{1EA8D0A3-F3AE-483C-9DFE-A190D00ABA7F}" destId="{84005436-DC55-4DDC-BC26-1AB5BC00989F}" srcOrd="0" destOrd="0" presId="urn:microsoft.com/office/officeart/2005/8/layout/hList2"/>
    <dgm:cxn modelId="{41AE79D2-4568-4D1C-A7E6-0E4BC8566F8E}" srcId="{EB4A491D-D8D0-4032-9C00-E1E0E6E51802}" destId="{9B814988-A419-4C31-A810-5F41EE253152}" srcOrd="0" destOrd="0" parTransId="{86601829-FFD7-4282-85E4-A5D1710A3445}" sibTransId="{64D9FD6E-2955-4F35-9E7C-7CB738057C55}"/>
    <dgm:cxn modelId="{BC26FAE4-27A8-48AB-B1F6-9B0808648354}" srcId="{57907514-1A9B-4356-B882-ABCF3FDDE0F2}" destId="{EB4A491D-D8D0-4032-9C00-E1E0E6E51802}" srcOrd="3" destOrd="0" parTransId="{2CFBCEBB-B1D9-4F24-8547-2E45AA7B3833}" sibTransId="{C5127F55-07D9-430D-8096-BC535C525B4E}"/>
    <dgm:cxn modelId="{8C5CEEF5-B819-4058-B5A3-12E95D932978}" srcId="{57907514-1A9B-4356-B882-ABCF3FDDE0F2}" destId="{64CFB9DA-470E-419A-A13E-8302F0E8437F}" srcOrd="2" destOrd="0" parTransId="{65AA8E59-D720-4F20-BE5D-350D0B0A5636}" sibTransId="{7255A54C-4D39-44B9-AB6B-D399C34FEE60}"/>
    <dgm:cxn modelId="{E9ECA383-0476-4315-ACD6-C96688C7665C}" type="presParOf" srcId="{F31C56FF-2638-41FE-B8AD-E9ADAB0EC515}" destId="{6ACA8719-1A13-4D14-B152-AE785EDA9A77}" srcOrd="0" destOrd="0" presId="urn:microsoft.com/office/officeart/2005/8/layout/hList2"/>
    <dgm:cxn modelId="{22854CF7-917F-4523-9033-29A77BB099A3}" type="presParOf" srcId="{6ACA8719-1A13-4D14-B152-AE785EDA9A77}" destId="{1DBCBE77-45E6-47E7-A740-3E7DFDC2BA18}" srcOrd="0" destOrd="0" presId="urn:microsoft.com/office/officeart/2005/8/layout/hList2"/>
    <dgm:cxn modelId="{42EC364E-64CB-410A-825E-2CF350AC41C9}" type="presParOf" srcId="{6ACA8719-1A13-4D14-B152-AE785EDA9A77}" destId="{E71535D7-7509-4387-B16D-C6EC124281C9}" srcOrd="1" destOrd="0" presId="urn:microsoft.com/office/officeart/2005/8/layout/hList2"/>
    <dgm:cxn modelId="{E2764293-7810-46D3-AB81-E46E319C289C}" type="presParOf" srcId="{6ACA8719-1A13-4D14-B152-AE785EDA9A77}" destId="{852C72B3-00AF-426C-BE7C-3FC9242A371D}" srcOrd="2" destOrd="0" presId="urn:microsoft.com/office/officeart/2005/8/layout/hList2"/>
    <dgm:cxn modelId="{EFAD67BA-63A6-4028-8BC7-82E1583BB8DA}" type="presParOf" srcId="{F31C56FF-2638-41FE-B8AD-E9ADAB0EC515}" destId="{A7F8AB42-C4F7-4433-8D80-2B7947086D20}" srcOrd="1" destOrd="0" presId="urn:microsoft.com/office/officeart/2005/8/layout/hList2"/>
    <dgm:cxn modelId="{91C8F8D8-B0F9-45ED-A4E9-90A50E7ECE55}" type="presParOf" srcId="{F31C56FF-2638-41FE-B8AD-E9ADAB0EC515}" destId="{72943DA9-DBB1-4570-9822-04685493F4E5}" srcOrd="2" destOrd="0" presId="urn:microsoft.com/office/officeart/2005/8/layout/hList2"/>
    <dgm:cxn modelId="{088E1185-9CF6-4B55-BEC1-9F50B5DDFB42}" type="presParOf" srcId="{72943DA9-DBB1-4570-9822-04685493F4E5}" destId="{E436A11E-C4C7-436A-8443-A3C84C9DBC16}" srcOrd="0" destOrd="0" presId="urn:microsoft.com/office/officeart/2005/8/layout/hList2"/>
    <dgm:cxn modelId="{41FD3AED-241F-47FF-B80E-57A48B8EB7EF}" type="presParOf" srcId="{72943DA9-DBB1-4570-9822-04685493F4E5}" destId="{A016EFDE-1AB8-43DA-A617-723328CE4C43}" srcOrd="1" destOrd="0" presId="urn:microsoft.com/office/officeart/2005/8/layout/hList2"/>
    <dgm:cxn modelId="{AC7536C0-3E8A-491E-9588-D52A751F5D36}" type="presParOf" srcId="{72943DA9-DBB1-4570-9822-04685493F4E5}" destId="{52D85B9D-502A-41EE-9721-FCCF1C1C1E23}" srcOrd="2" destOrd="0" presId="urn:microsoft.com/office/officeart/2005/8/layout/hList2"/>
    <dgm:cxn modelId="{AE3B4441-C2CB-46AD-AB2F-43B880B1D34A}" type="presParOf" srcId="{F31C56FF-2638-41FE-B8AD-E9ADAB0EC515}" destId="{C31613FF-042D-4DCC-BA33-2CF032604BE7}" srcOrd="3" destOrd="0" presId="urn:microsoft.com/office/officeart/2005/8/layout/hList2"/>
    <dgm:cxn modelId="{6D8787D3-07FA-4685-B46E-8FD59B38767A}" type="presParOf" srcId="{F31C56FF-2638-41FE-B8AD-E9ADAB0EC515}" destId="{BDA3222D-0B18-4BEB-B8DD-049F187D6927}" srcOrd="4" destOrd="0" presId="urn:microsoft.com/office/officeart/2005/8/layout/hList2"/>
    <dgm:cxn modelId="{1AEE5E1A-D6DC-49C5-B45E-CE64982FACB3}" type="presParOf" srcId="{BDA3222D-0B18-4BEB-B8DD-049F187D6927}" destId="{48E0FB37-8C79-421A-A859-6E0507F3A599}" srcOrd="0" destOrd="0" presId="urn:microsoft.com/office/officeart/2005/8/layout/hList2"/>
    <dgm:cxn modelId="{51FC7450-13E9-4E35-9253-9FFB3467D8A2}" type="presParOf" srcId="{BDA3222D-0B18-4BEB-B8DD-049F187D6927}" destId="{84005436-DC55-4DDC-BC26-1AB5BC00989F}" srcOrd="1" destOrd="0" presId="urn:microsoft.com/office/officeart/2005/8/layout/hList2"/>
    <dgm:cxn modelId="{68CD33AF-4CBA-4BF0-8C4F-32069ED27AB8}" type="presParOf" srcId="{BDA3222D-0B18-4BEB-B8DD-049F187D6927}" destId="{766155D9-B8EE-40B1-9BC4-0D58B56C40F4}" srcOrd="2" destOrd="0" presId="urn:microsoft.com/office/officeart/2005/8/layout/hList2"/>
    <dgm:cxn modelId="{88C6F641-B07C-4086-968A-7B21D34AF7D7}" type="presParOf" srcId="{F31C56FF-2638-41FE-B8AD-E9ADAB0EC515}" destId="{38B439D2-3072-4790-BE75-794F7CFC6012}" srcOrd="5" destOrd="0" presId="urn:microsoft.com/office/officeart/2005/8/layout/hList2"/>
    <dgm:cxn modelId="{0DA26C48-971C-45FE-92F0-EC88D12E93EC}" type="presParOf" srcId="{F31C56FF-2638-41FE-B8AD-E9ADAB0EC515}" destId="{8775AFC7-E550-4516-8488-8B6D0C3846D6}" srcOrd="6" destOrd="0" presId="urn:microsoft.com/office/officeart/2005/8/layout/hList2"/>
    <dgm:cxn modelId="{EE411CD0-144C-40A4-8664-060C7DA3A4A0}" type="presParOf" srcId="{8775AFC7-E550-4516-8488-8B6D0C3846D6}" destId="{E20F0887-1EBA-448D-AA70-5AB0424949E7}" srcOrd="0" destOrd="0" presId="urn:microsoft.com/office/officeart/2005/8/layout/hList2"/>
    <dgm:cxn modelId="{181145B1-5126-4B1A-8558-5999C2C34EF0}" type="presParOf" srcId="{8775AFC7-E550-4516-8488-8B6D0C3846D6}" destId="{192A5588-75DB-4401-8920-93BC39AFB071}" srcOrd="1" destOrd="0" presId="urn:microsoft.com/office/officeart/2005/8/layout/hList2"/>
    <dgm:cxn modelId="{269059DD-9428-4465-984A-76DB56AD21A8}" type="presParOf" srcId="{8775AFC7-E550-4516-8488-8B6D0C3846D6}" destId="{59D81334-A20E-4296-8296-A73C2233200A}" srcOrd="2" destOrd="0" presId="urn:microsoft.com/office/officeart/2005/8/layout/hList2"/>
    <dgm:cxn modelId="{93F01862-72D9-49CE-81FB-58EEC5F947A5}" type="presParOf" srcId="{F31C56FF-2638-41FE-B8AD-E9ADAB0EC515}" destId="{950DF533-26F1-43A4-BCF2-B7510E70EA52}" srcOrd="7" destOrd="0" presId="urn:microsoft.com/office/officeart/2005/8/layout/hList2"/>
    <dgm:cxn modelId="{34094804-E1EF-4CCC-B42A-3ECFB3E659E0}" type="presParOf" srcId="{F31C56FF-2638-41FE-B8AD-E9ADAB0EC515}" destId="{FA8E6ED9-28A5-4F4A-AC9B-E08B82C7099B}" srcOrd="8" destOrd="0" presId="urn:microsoft.com/office/officeart/2005/8/layout/hList2"/>
    <dgm:cxn modelId="{2157B56D-BD13-42A0-A439-6B34C11FA378}" type="presParOf" srcId="{FA8E6ED9-28A5-4F4A-AC9B-E08B82C7099B}" destId="{6BBA02E1-750C-43E6-9A9D-2C02931A0A73}" srcOrd="0" destOrd="0" presId="urn:microsoft.com/office/officeart/2005/8/layout/hList2"/>
    <dgm:cxn modelId="{EA94DB59-2863-45BC-AF78-A93612372E71}" type="presParOf" srcId="{FA8E6ED9-28A5-4F4A-AC9B-E08B82C7099B}" destId="{E4110080-A657-467C-99E7-5E3A7597A54E}" srcOrd="1" destOrd="0" presId="urn:microsoft.com/office/officeart/2005/8/layout/hList2"/>
    <dgm:cxn modelId="{627ADFC4-12C6-4767-BD2F-C62E518AA6D2}" type="presParOf" srcId="{FA8E6ED9-28A5-4F4A-AC9B-E08B82C7099B}" destId="{4A9F6702-1B0E-4F2E-8655-324C6A7587E9}"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907514-1A9B-4356-B882-ABCF3FDDE0F2}"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538665F6-D938-4DEF-80CC-C0912C2ED980}">
      <dgm:prSet phldrT="[Text]"/>
      <dgm:spPr/>
      <dgm:t>
        <a:bodyPr/>
        <a:lstStyle/>
        <a:p>
          <a:r>
            <a:rPr lang="en-GB" dirty="0"/>
            <a:t> </a:t>
          </a:r>
        </a:p>
      </dgm:t>
    </dgm:pt>
    <dgm:pt modelId="{BAB4444E-2AC9-4D6F-A4B9-547AD2A71001}" type="parTrans" cxnId="{63B8846B-8370-4DD5-B1C2-935CA76D8A85}">
      <dgm:prSet/>
      <dgm:spPr/>
      <dgm:t>
        <a:bodyPr/>
        <a:lstStyle/>
        <a:p>
          <a:endParaRPr lang="en-GB"/>
        </a:p>
      </dgm:t>
    </dgm:pt>
    <dgm:pt modelId="{DE954445-AEB4-4BA7-950C-781C9B16BDB2}" type="sibTrans" cxnId="{63B8846B-8370-4DD5-B1C2-935CA76D8A85}">
      <dgm:prSet/>
      <dgm:spPr/>
      <dgm:t>
        <a:bodyPr/>
        <a:lstStyle/>
        <a:p>
          <a:endParaRPr lang="en-GB"/>
        </a:p>
      </dgm:t>
    </dgm:pt>
    <dgm:pt modelId="{CB0CED5B-A198-41FA-95A7-98926EA55C30}">
      <dgm:prSet phldrT="[Tex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Produce</a:t>
          </a:r>
        </a:p>
      </dgm:t>
    </dgm:pt>
    <dgm:pt modelId="{A35B5CBB-585D-424E-B9BC-BD84ECDD2869}" type="parTrans" cxnId="{13FDF969-80D8-4705-8B5C-A84ABD95E29B}">
      <dgm:prSet/>
      <dgm:spPr/>
      <dgm:t>
        <a:bodyPr/>
        <a:lstStyle/>
        <a:p>
          <a:endParaRPr lang="en-GB"/>
        </a:p>
      </dgm:t>
    </dgm:pt>
    <dgm:pt modelId="{D5D0CAAC-D5EA-45EC-A555-9C8FFA783B11}" type="sibTrans" cxnId="{13FDF969-80D8-4705-8B5C-A84ABD95E29B}">
      <dgm:prSet/>
      <dgm:spPr/>
      <dgm:t>
        <a:bodyPr/>
        <a:lstStyle/>
        <a:p>
          <a:endParaRPr lang="en-GB"/>
        </a:p>
      </dgm:t>
    </dgm:pt>
    <dgm:pt modelId="{1BD35D9F-582E-401E-90D3-D0B3EC84C7D3}">
      <dgm:prSet phldrT="[Text]"/>
      <dgm:spPr/>
      <dgm:t>
        <a:bodyPr/>
        <a:lstStyle/>
        <a:p>
          <a:r>
            <a:rPr lang="en-GB" dirty="0"/>
            <a:t> </a:t>
          </a:r>
        </a:p>
      </dgm:t>
    </dgm:pt>
    <dgm:pt modelId="{FC5EFF17-4E60-4D4A-91A3-4D85BCF7FB7B}" type="parTrans" cxnId="{140E9DB9-B477-4D7F-B5FE-45E86E7C3B59}">
      <dgm:prSet/>
      <dgm:spPr/>
      <dgm:t>
        <a:bodyPr/>
        <a:lstStyle/>
        <a:p>
          <a:endParaRPr lang="en-GB"/>
        </a:p>
      </dgm:t>
    </dgm:pt>
    <dgm:pt modelId="{BC58FE42-51DB-40D4-9378-B305E2933CC2}" type="sibTrans" cxnId="{140E9DB9-B477-4D7F-B5FE-45E86E7C3B59}">
      <dgm:prSet/>
      <dgm:spPr/>
      <dgm:t>
        <a:bodyPr/>
        <a:lstStyle/>
        <a:p>
          <a:endParaRPr lang="en-GB"/>
        </a:p>
      </dgm:t>
    </dgm:pt>
    <dgm:pt modelId="{EEDE8A4F-3DE4-4A8A-A4F3-447389A0C3AE}">
      <dgm:prSet phldrT="[Text]" custT="1"/>
      <dgm:spPr>
        <a:solidFill>
          <a:srgbClr val="005DA1">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Transport</a:t>
          </a:r>
        </a:p>
      </dgm:t>
    </dgm:pt>
    <dgm:pt modelId="{50C7CA34-2C39-42A5-AF77-E1A4545C7225}" type="parTrans" cxnId="{777CDBCC-B29D-4D1C-8F73-D5AF1B5BA995}">
      <dgm:prSet/>
      <dgm:spPr/>
      <dgm:t>
        <a:bodyPr/>
        <a:lstStyle/>
        <a:p>
          <a:endParaRPr lang="en-GB"/>
        </a:p>
      </dgm:t>
    </dgm:pt>
    <dgm:pt modelId="{364DF81A-35BA-47DC-858E-B1B82AC1539C}" type="sibTrans" cxnId="{777CDBCC-B29D-4D1C-8F73-D5AF1B5BA995}">
      <dgm:prSet/>
      <dgm:spPr/>
      <dgm:t>
        <a:bodyPr/>
        <a:lstStyle/>
        <a:p>
          <a:endParaRPr lang="en-GB"/>
        </a:p>
      </dgm:t>
    </dgm:pt>
    <dgm:pt modelId="{64CFB9DA-470E-419A-A13E-8302F0E8437F}">
      <dgm:prSet phldrT="[Text]"/>
      <dgm:spPr/>
      <dgm:t>
        <a:bodyPr/>
        <a:lstStyle/>
        <a:p>
          <a:r>
            <a:rPr lang="en-GB" dirty="0"/>
            <a:t> </a:t>
          </a:r>
        </a:p>
      </dgm:t>
    </dgm:pt>
    <dgm:pt modelId="{65AA8E59-D720-4F20-BE5D-350D0B0A5636}" type="parTrans" cxnId="{8C5CEEF5-B819-4058-B5A3-12E95D932978}">
      <dgm:prSet/>
      <dgm:spPr/>
      <dgm:t>
        <a:bodyPr/>
        <a:lstStyle/>
        <a:p>
          <a:endParaRPr lang="en-GB"/>
        </a:p>
      </dgm:t>
    </dgm:pt>
    <dgm:pt modelId="{7255A54C-4D39-44B9-AB6B-D399C34FEE60}" type="sibTrans" cxnId="{8C5CEEF5-B819-4058-B5A3-12E95D932978}">
      <dgm:prSet/>
      <dgm:spPr/>
      <dgm:t>
        <a:bodyPr/>
        <a:lstStyle/>
        <a:p>
          <a:endParaRPr lang="en-GB"/>
        </a:p>
      </dgm:t>
    </dgm:pt>
    <dgm:pt modelId="{1EA8D0A3-F3AE-483C-9DFE-A190D00ABA7F}">
      <dgm:prSet phldrT="[Text]" custT="1"/>
      <dgm:spPr>
        <a:solidFill>
          <a:schemeClr val="bg1">
            <a:lumMod val="65000"/>
          </a:schemeClr>
        </a:solidFill>
      </dgm:spPr>
      <dgm:t>
        <a:bodyPr/>
        <a:lstStyle/>
        <a:p>
          <a:pPr>
            <a:buFontTx/>
            <a:buNone/>
          </a:pPr>
          <a:r>
            <a:rPr lang="en-GB" sz="1200" dirty="0"/>
            <a:t>Store</a:t>
          </a:r>
        </a:p>
      </dgm:t>
    </dgm:pt>
    <dgm:pt modelId="{816D5220-C13C-4C39-935B-9915484F5C6A}" type="parTrans" cxnId="{DB34A354-3963-42A3-8CE3-0A0CF17A5E1B}">
      <dgm:prSet/>
      <dgm:spPr/>
      <dgm:t>
        <a:bodyPr/>
        <a:lstStyle/>
        <a:p>
          <a:endParaRPr lang="en-GB"/>
        </a:p>
      </dgm:t>
    </dgm:pt>
    <dgm:pt modelId="{3184FBDF-40C4-49A0-9D18-FB1481555319}" type="sibTrans" cxnId="{DB34A354-3963-42A3-8CE3-0A0CF17A5E1B}">
      <dgm:prSet/>
      <dgm:spPr/>
      <dgm:t>
        <a:bodyPr/>
        <a:lstStyle/>
        <a:p>
          <a:endParaRPr lang="en-GB"/>
        </a:p>
      </dgm:t>
    </dgm:pt>
    <dgm:pt modelId="{EB4A491D-D8D0-4032-9C00-E1E0E6E51802}">
      <dgm:prSet phldrT="[Text]"/>
      <dgm:spPr/>
      <dgm:t>
        <a:bodyPr/>
        <a:lstStyle/>
        <a:p>
          <a:endParaRPr lang="en-GB" dirty="0"/>
        </a:p>
      </dgm:t>
    </dgm:pt>
    <dgm:pt modelId="{2CFBCEBB-B1D9-4F24-8547-2E45AA7B3833}" type="parTrans" cxnId="{BC26FAE4-27A8-48AB-B1F6-9B0808648354}">
      <dgm:prSet/>
      <dgm:spPr/>
      <dgm:t>
        <a:bodyPr/>
        <a:lstStyle/>
        <a:p>
          <a:endParaRPr lang="en-GB"/>
        </a:p>
      </dgm:t>
    </dgm:pt>
    <dgm:pt modelId="{C5127F55-07D9-430D-8096-BC535C525B4E}" type="sibTrans" cxnId="{BC26FAE4-27A8-48AB-B1F6-9B0808648354}">
      <dgm:prSet/>
      <dgm:spPr/>
      <dgm:t>
        <a:bodyPr/>
        <a:lstStyle/>
        <a:p>
          <a:endParaRPr lang="en-GB"/>
        </a:p>
      </dgm:t>
    </dgm:pt>
    <dgm:pt modelId="{E4E85187-15EF-4BFC-BEF9-8A7D0F7BC935}">
      <dgm:prSet phldrT="[Text]"/>
      <dgm:spPr/>
      <dgm:t>
        <a:bodyPr/>
        <a:lstStyle/>
        <a:p>
          <a:r>
            <a:rPr lang="en-GB" dirty="0"/>
            <a:t>  </a:t>
          </a:r>
        </a:p>
      </dgm:t>
    </dgm:pt>
    <dgm:pt modelId="{E50A5155-0876-4F72-8613-6EA5B27B8A4E}" type="parTrans" cxnId="{F7A8F619-ABA6-43B5-99C3-05F6A87E5FA8}">
      <dgm:prSet/>
      <dgm:spPr/>
      <dgm:t>
        <a:bodyPr/>
        <a:lstStyle/>
        <a:p>
          <a:endParaRPr lang="en-GB"/>
        </a:p>
      </dgm:t>
    </dgm:pt>
    <dgm:pt modelId="{63E1C4E4-4783-46FB-B6AD-93DE3D1B149F}" type="sibTrans" cxnId="{F7A8F619-ABA6-43B5-99C3-05F6A87E5FA8}">
      <dgm:prSet/>
      <dgm:spPr/>
      <dgm:t>
        <a:bodyPr/>
        <a:lstStyle/>
        <a:p>
          <a:endParaRPr lang="en-GB"/>
        </a:p>
      </dgm:t>
    </dgm:pt>
    <dgm:pt modelId="{9B814988-A419-4C31-A810-5F41EE253152}">
      <dgm:prSet custT="1"/>
      <dgm:spPr>
        <a:solidFill>
          <a:schemeClr val="bg1">
            <a:lumMod val="65000"/>
          </a:schemeClr>
        </a:solidFill>
      </dgm:spPr>
      <dgm:t>
        <a:bodyPr/>
        <a:lstStyle/>
        <a:p>
          <a:pPr>
            <a:buFontTx/>
            <a:buNone/>
          </a:pPr>
          <a:r>
            <a:rPr lang="en-GB" sz="1200" dirty="0"/>
            <a:t>Distribute</a:t>
          </a:r>
        </a:p>
      </dgm:t>
    </dgm:pt>
    <dgm:pt modelId="{86601829-FFD7-4282-85E4-A5D1710A3445}" type="parTrans" cxnId="{41AE79D2-4568-4D1C-A7E6-0E4BC8566F8E}">
      <dgm:prSet/>
      <dgm:spPr/>
      <dgm:t>
        <a:bodyPr/>
        <a:lstStyle/>
        <a:p>
          <a:endParaRPr lang="en-GB"/>
        </a:p>
      </dgm:t>
    </dgm:pt>
    <dgm:pt modelId="{64D9FD6E-2955-4F35-9E7C-7CB738057C55}" type="sibTrans" cxnId="{41AE79D2-4568-4D1C-A7E6-0E4BC8566F8E}">
      <dgm:prSet/>
      <dgm:spPr/>
      <dgm:t>
        <a:bodyPr/>
        <a:lstStyle/>
        <a:p>
          <a:endParaRPr lang="en-GB"/>
        </a:p>
      </dgm:t>
    </dgm:pt>
    <dgm:pt modelId="{A9DA3F8A-3C0D-4E42-9AB7-C602874E4D91}">
      <dgm:prSet custT="1"/>
      <dgm:spPr>
        <a:solidFill>
          <a:schemeClr val="bg1">
            <a:lumMod val="65000"/>
          </a:schemeClr>
        </a:solidFill>
      </dgm:spPr>
      <dgm:t>
        <a:bodyPr/>
        <a:lstStyle/>
        <a:p>
          <a:pPr>
            <a:buFontTx/>
            <a:buNone/>
          </a:pPr>
          <a:r>
            <a:rPr lang="en-GB" sz="1200" dirty="0"/>
            <a:t>Use</a:t>
          </a:r>
        </a:p>
      </dgm:t>
    </dgm:pt>
    <dgm:pt modelId="{D6F20605-44D5-4DC6-B187-0AE3E0AC57DF}" type="parTrans" cxnId="{4D79242B-80C3-43EB-90AA-4A38EACFC160}">
      <dgm:prSet/>
      <dgm:spPr/>
      <dgm:t>
        <a:bodyPr/>
        <a:lstStyle/>
        <a:p>
          <a:endParaRPr lang="en-GB"/>
        </a:p>
      </dgm:t>
    </dgm:pt>
    <dgm:pt modelId="{A5020DA0-6414-4F6E-AB8C-1A0846E3C4D8}" type="sibTrans" cxnId="{4D79242B-80C3-43EB-90AA-4A38EACFC160}">
      <dgm:prSet/>
      <dgm:spPr/>
      <dgm:t>
        <a:bodyPr/>
        <a:lstStyle/>
        <a:p>
          <a:endParaRPr lang="en-GB"/>
        </a:p>
      </dgm:t>
    </dgm:pt>
    <dgm:pt modelId="{F31C56FF-2638-41FE-B8AD-E9ADAB0EC515}" type="pres">
      <dgm:prSet presAssocID="{57907514-1A9B-4356-B882-ABCF3FDDE0F2}" presName="linearFlow" presStyleCnt="0">
        <dgm:presLayoutVars>
          <dgm:dir/>
          <dgm:animLvl val="lvl"/>
          <dgm:resizeHandles/>
        </dgm:presLayoutVars>
      </dgm:prSet>
      <dgm:spPr/>
    </dgm:pt>
    <dgm:pt modelId="{6ACA8719-1A13-4D14-B152-AE785EDA9A77}" type="pres">
      <dgm:prSet presAssocID="{538665F6-D938-4DEF-80CC-C0912C2ED980}" presName="compositeNode" presStyleCnt="0">
        <dgm:presLayoutVars>
          <dgm:bulletEnabled val="1"/>
        </dgm:presLayoutVars>
      </dgm:prSet>
      <dgm:spPr/>
    </dgm:pt>
    <dgm:pt modelId="{1DBCBE77-45E6-47E7-A740-3E7DFDC2BA18}" type="pres">
      <dgm:prSet presAssocID="{538665F6-D938-4DEF-80CC-C0912C2ED980}" presName="imag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E71535D7-7509-4387-B16D-C6EC124281C9}" type="pres">
      <dgm:prSet presAssocID="{538665F6-D938-4DEF-80CC-C0912C2ED980}" presName="childNode" presStyleLbl="node1" presStyleIdx="0" presStyleCnt="5" custLinFactNeighborX="-1805" custLinFactNeighborY="3763">
        <dgm:presLayoutVars>
          <dgm:bulletEnabled val="1"/>
        </dgm:presLayoutVars>
      </dgm:prSet>
      <dgm:spPr>
        <a:xfrm>
          <a:off x="192890" y="680061"/>
          <a:ext cx="858379" cy="3169919"/>
        </a:xfrm>
        <a:prstGeom prst="rect">
          <a:avLst/>
        </a:prstGeom>
      </dgm:spPr>
    </dgm:pt>
    <dgm:pt modelId="{852C72B3-00AF-426C-BE7C-3FC9242A371D}" type="pres">
      <dgm:prSet presAssocID="{538665F6-D938-4DEF-80CC-C0912C2ED980}" presName="parentNode" presStyleLbl="revTx" presStyleIdx="0" presStyleCnt="5">
        <dgm:presLayoutVars>
          <dgm:chMax val="0"/>
          <dgm:bulletEnabled val="1"/>
        </dgm:presLayoutVars>
      </dgm:prSet>
      <dgm:spPr/>
    </dgm:pt>
    <dgm:pt modelId="{A7F8AB42-C4F7-4433-8D80-2B7947086D20}" type="pres">
      <dgm:prSet presAssocID="{DE954445-AEB4-4BA7-950C-781C9B16BDB2}" presName="sibTrans" presStyleCnt="0"/>
      <dgm:spPr/>
    </dgm:pt>
    <dgm:pt modelId="{72943DA9-DBB1-4570-9822-04685493F4E5}" type="pres">
      <dgm:prSet presAssocID="{1BD35D9F-582E-401E-90D3-D0B3EC84C7D3}" presName="compositeNode" presStyleCnt="0">
        <dgm:presLayoutVars>
          <dgm:bulletEnabled val="1"/>
        </dgm:presLayoutVars>
      </dgm:prSet>
      <dgm:spPr/>
    </dgm:pt>
    <dgm:pt modelId="{E436A11E-C4C7-436A-8443-A3C84C9DBC16}" type="pres">
      <dgm:prSet presAssocID="{1BD35D9F-582E-401E-90D3-D0B3EC84C7D3}" presName="imag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016EFDE-1AB8-43DA-A617-723328CE4C43}" type="pres">
      <dgm:prSet presAssocID="{1BD35D9F-582E-401E-90D3-D0B3EC84C7D3}" presName="childNode" presStyleLbl="node1" presStyleIdx="1" presStyleCnt="5" custLinFactNeighborY="3763">
        <dgm:presLayoutVars>
          <dgm:bulletEnabled val="1"/>
        </dgm:presLayoutVars>
      </dgm:prSet>
      <dgm:spPr>
        <a:xfrm>
          <a:off x="1456679" y="680061"/>
          <a:ext cx="858379" cy="3169919"/>
        </a:xfrm>
        <a:prstGeom prst="rect">
          <a:avLst/>
        </a:prstGeom>
      </dgm:spPr>
    </dgm:pt>
    <dgm:pt modelId="{52D85B9D-502A-41EE-9721-FCCF1C1C1E23}" type="pres">
      <dgm:prSet presAssocID="{1BD35D9F-582E-401E-90D3-D0B3EC84C7D3}" presName="parentNode" presStyleLbl="revTx" presStyleIdx="1" presStyleCnt="5">
        <dgm:presLayoutVars>
          <dgm:chMax val="0"/>
          <dgm:bulletEnabled val="1"/>
        </dgm:presLayoutVars>
      </dgm:prSet>
      <dgm:spPr/>
    </dgm:pt>
    <dgm:pt modelId="{C31613FF-042D-4DCC-BA33-2CF032604BE7}" type="pres">
      <dgm:prSet presAssocID="{BC58FE42-51DB-40D4-9378-B305E2933CC2}" presName="sibTrans" presStyleCnt="0"/>
      <dgm:spPr/>
    </dgm:pt>
    <dgm:pt modelId="{BDA3222D-0B18-4BEB-B8DD-049F187D6927}" type="pres">
      <dgm:prSet presAssocID="{64CFB9DA-470E-419A-A13E-8302F0E8437F}" presName="compositeNode" presStyleCnt="0">
        <dgm:presLayoutVars>
          <dgm:bulletEnabled val="1"/>
        </dgm:presLayoutVars>
      </dgm:prSet>
      <dgm:spPr/>
    </dgm:pt>
    <dgm:pt modelId="{48E0FB37-8C79-421A-A859-6E0507F3A599}" type="pres">
      <dgm:prSet presAssocID="{64CFB9DA-470E-419A-A13E-8302F0E8437F}" presName="imag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84005436-DC55-4DDC-BC26-1AB5BC00989F}" type="pres">
      <dgm:prSet presAssocID="{64CFB9DA-470E-419A-A13E-8302F0E8437F}" presName="childNode" presStyleLbl="node1" presStyleIdx="2" presStyleCnt="5" custLinFactNeighborX="-1805" custLinFactNeighborY="3763">
        <dgm:presLayoutVars>
          <dgm:bulletEnabled val="1"/>
        </dgm:presLayoutVars>
      </dgm:prSet>
      <dgm:spPr/>
    </dgm:pt>
    <dgm:pt modelId="{766155D9-B8EE-40B1-9BC4-0D58B56C40F4}" type="pres">
      <dgm:prSet presAssocID="{64CFB9DA-470E-419A-A13E-8302F0E8437F}" presName="parentNode" presStyleLbl="revTx" presStyleIdx="2" presStyleCnt="5">
        <dgm:presLayoutVars>
          <dgm:chMax val="0"/>
          <dgm:bulletEnabled val="1"/>
        </dgm:presLayoutVars>
      </dgm:prSet>
      <dgm:spPr/>
    </dgm:pt>
    <dgm:pt modelId="{38B439D2-3072-4790-BE75-794F7CFC6012}" type="pres">
      <dgm:prSet presAssocID="{7255A54C-4D39-44B9-AB6B-D399C34FEE60}" presName="sibTrans" presStyleCnt="0"/>
      <dgm:spPr/>
    </dgm:pt>
    <dgm:pt modelId="{8775AFC7-E550-4516-8488-8B6D0C3846D6}" type="pres">
      <dgm:prSet presAssocID="{EB4A491D-D8D0-4032-9C00-E1E0E6E51802}" presName="compositeNode" presStyleCnt="0">
        <dgm:presLayoutVars>
          <dgm:bulletEnabled val="1"/>
        </dgm:presLayoutVars>
      </dgm:prSet>
      <dgm:spPr/>
    </dgm:pt>
    <dgm:pt modelId="{E20F0887-1EBA-448D-AA70-5AB0424949E7}" type="pres">
      <dgm:prSet presAssocID="{EB4A491D-D8D0-4032-9C00-E1E0E6E51802}" presName="imag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192A5588-75DB-4401-8920-93BC39AFB071}" type="pres">
      <dgm:prSet presAssocID="{EB4A491D-D8D0-4032-9C00-E1E0E6E51802}" presName="childNode" presStyleLbl="node1" presStyleIdx="3" presStyleCnt="5" custLinFactNeighborY="3763">
        <dgm:presLayoutVars>
          <dgm:bulletEnabled val="1"/>
        </dgm:presLayoutVars>
      </dgm:prSet>
      <dgm:spPr/>
    </dgm:pt>
    <dgm:pt modelId="{59D81334-A20E-4296-8296-A73C2233200A}" type="pres">
      <dgm:prSet presAssocID="{EB4A491D-D8D0-4032-9C00-E1E0E6E51802}" presName="parentNode" presStyleLbl="revTx" presStyleIdx="3" presStyleCnt="5">
        <dgm:presLayoutVars>
          <dgm:chMax val="0"/>
          <dgm:bulletEnabled val="1"/>
        </dgm:presLayoutVars>
      </dgm:prSet>
      <dgm:spPr/>
    </dgm:pt>
    <dgm:pt modelId="{950DF533-26F1-43A4-BCF2-B7510E70EA52}" type="pres">
      <dgm:prSet presAssocID="{C5127F55-07D9-430D-8096-BC535C525B4E}" presName="sibTrans" presStyleCnt="0"/>
      <dgm:spPr/>
    </dgm:pt>
    <dgm:pt modelId="{FA8E6ED9-28A5-4F4A-AC9B-E08B82C7099B}" type="pres">
      <dgm:prSet presAssocID="{E4E85187-15EF-4BFC-BEF9-8A7D0F7BC935}" presName="compositeNode" presStyleCnt="0">
        <dgm:presLayoutVars>
          <dgm:bulletEnabled val="1"/>
        </dgm:presLayoutVars>
      </dgm:prSet>
      <dgm:spPr/>
    </dgm:pt>
    <dgm:pt modelId="{6BBA02E1-750C-43E6-9A9D-2C02931A0A73}" type="pres">
      <dgm:prSet presAssocID="{E4E85187-15EF-4BFC-BEF9-8A7D0F7BC935}" presName="imag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E4110080-A657-467C-99E7-5E3A7597A54E}" type="pres">
      <dgm:prSet presAssocID="{E4E85187-15EF-4BFC-BEF9-8A7D0F7BC935}" presName="childNode" presStyleLbl="node1" presStyleIdx="4" presStyleCnt="5" custLinFactNeighborX="-2175" custLinFactNeighborY="3763">
        <dgm:presLayoutVars>
          <dgm:bulletEnabled val="1"/>
        </dgm:presLayoutVars>
      </dgm:prSet>
      <dgm:spPr/>
    </dgm:pt>
    <dgm:pt modelId="{4A9F6702-1B0E-4F2E-8655-324C6A7587E9}" type="pres">
      <dgm:prSet presAssocID="{E4E85187-15EF-4BFC-BEF9-8A7D0F7BC935}" presName="parentNode" presStyleLbl="revTx" presStyleIdx="4" presStyleCnt="5">
        <dgm:presLayoutVars>
          <dgm:chMax val="0"/>
          <dgm:bulletEnabled val="1"/>
        </dgm:presLayoutVars>
      </dgm:prSet>
      <dgm:spPr/>
    </dgm:pt>
  </dgm:ptLst>
  <dgm:cxnLst>
    <dgm:cxn modelId="{4CAA8C06-961C-402E-A2F1-8A35D3D8EF83}" type="presOf" srcId="{E4E85187-15EF-4BFC-BEF9-8A7D0F7BC935}" destId="{4A9F6702-1B0E-4F2E-8655-324C6A7587E9}" srcOrd="0" destOrd="0" presId="urn:microsoft.com/office/officeart/2005/8/layout/hList2"/>
    <dgm:cxn modelId="{2C17C916-5C32-4419-84B6-B6CBF341D3D3}" type="presOf" srcId="{9B814988-A419-4C31-A810-5F41EE253152}" destId="{192A5588-75DB-4401-8920-93BC39AFB071}" srcOrd="0" destOrd="0" presId="urn:microsoft.com/office/officeart/2005/8/layout/hList2"/>
    <dgm:cxn modelId="{F7A8F619-ABA6-43B5-99C3-05F6A87E5FA8}" srcId="{57907514-1A9B-4356-B882-ABCF3FDDE0F2}" destId="{E4E85187-15EF-4BFC-BEF9-8A7D0F7BC935}" srcOrd="4" destOrd="0" parTransId="{E50A5155-0876-4F72-8613-6EA5B27B8A4E}" sibTransId="{63E1C4E4-4783-46FB-B6AD-93DE3D1B149F}"/>
    <dgm:cxn modelId="{4D79242B-80C3-43EB-90AA-4A38EACFC160}" srcId="{E4E85187-15EF-4BFC-BEF9-8A7D0F7BC935}" destId="{A9DA3F8A-3C0D-4E42-9AB7-C602874E4D91}" srcOrd="0" destOrd="0" parTransId="{D6F20605-44D5-4DC6-B187-0AE3E0AC57DF}" sibTransId="{A5020DA0-6414-4F6E-AB8C-1A0846E3C4D8}"/>
    <dgm:cxn modelId="{E7307E3B-A8CA-42E7-B1AD-9302A1C4AEEA}" type="presOf" srcId="{64CFB9DA-470E-419A-A13E-8302F0E8437F}" destId="{766155D9-B8EE-40B1-9BC4-0D58B56C40F4}" srcOrd="0" destOrd="0" presId="urn:microsoft.com/office/officeart/2005/8/layout/hList2"/>
    <dgm:cxn modelId="{B11B4E68-5EF4-461E-AC85-D8D909BF4420}" type="presOf" srcId="{CB0CED5B-A198-41FA-95A7-98926EA55C30}" destId="{E71535D7-7509-4387-B16D-C6EC124281C9}" srcOrd="0" destOrd="0" presId="urn:microsoft.com/office/officeart/2005/8/layout/hList2"/>
    <dgm:cxn modelId="{13FDF969-80D8-4705-8B5C-A84ABD95E29B}" srcId="{538665F6-D938-4DEF-80CC-C0912C2ED980}" destId="{CB0CED5B-A198-41FA-95A7-98926EA55C30}" srcOrd="0" destOrd="0" parTransId="{A35B5CBB-585D-424E-B9BC-BD84ECDD2869}" sibTransId="{D5D0CAAC-D5EA-45EC-A555-9C8FFA783B11}"/>
    <dgm:cxn modelId="{63B8846B-8370-4DD5-B1C2-935CA76D8A85}" srcId="{57907514-1A9B-4356-B882-ABCF3FDDE0F2}" destId="{538665F6-D938-4DEF-80CC-C0912C2ED980}" srcOrd="0" destOrd="0" parTransId="{BAB4444E-2AC9-4D6F-A4B9-547AD2A71001}" sibTransId="{DE954445-AEB4-4BA7-950C-781C9B16BDB2}"/>
    <dgm:cxn modelId="{DB34A354-3963-42A3-8CE3-0A0CF17A5E1B}" srcId="{64CFB9DA-470E-419A-A13E-8302F0E8437F}" destId="{1EA8D0A3-F3AE-483C-9DFE-A190D00ABA7F}" srcOrd="0" destOrd="0" parTransId="{816D5220-C13C-4C39-935B-9915484F5C6A}" sibTransId="{3184FBDF-40C4-49A0-9D18-FB1481555319}"/>
    <dgm:cxn modelId="{FC343D83-848C-4385-A84C-30519AE1F8C2}" type="presOf" srcId="{538665F6-D938-4DEF-80CC-C0912C2ED980}" destId="{852C72B3-00AF-426C-BE7C-3FC9242A371D}" srcOrd="0" destOrd="0" presId="urn:microsoft.com/office/officeart/2005/8/layout/hList2"/>
    <dgm:cxn modelId="{D07BEF88-6BB9-4A04-B51F-3A2B5CA4E933}" type="presOf" srcId="{1BD35D9F-582E-401E-90D3-D0B3EC84C7D3}" destId="{52D85B9D-502A-41EE-9721-FCCF1C1C1E23}" srcOrd="0" destOrd="0" presId="urn:microsoft.com/office/officeart/2005/8/layout/hList2"/>
    <dgm:cxn modelId="{50C2DD96-FD0E-47B2-86A9-DB8D65FCD5CC}" type="presOf" srcId="{57907514-1A9B-4356-B882-ABCF3FDDE0F2}" destId="{F31C56FF-2638-41FE-B8AD-E9ADAB0EC515}" srcOrd="0" destOrd="0" presId="urn:microsoft.com/office/officeart/2005/8/layout/hList2"/>
    <dgm:cxn modelId="{EECCA79E-C5FC-497E-90B4-12A62895871D}" type="presOf" srcId="{EEDE8A4F-3DE4-4A8A-A4F3-447389A0C3AE}" destId="{A016EFDE-1AB8-43DA-A617-723328CE4C43}" srcOrd="0" destOrd="0" presId="urn:microsoft.com/office/officeart/2005/8/layout/hList2"/>
    <dgm:cxn modelId="{010E5EA9-76AC-4035-AEAB-70818FDE54D3}" type="presOf" srcId="{A9DA3F8A-3C0D-4E42-9AB7-C602874E4D91}" destId="{E4110080-A657-467C-99E7-5E3A7597A54E}" srcOrd="0" destOrd="0" presId="urn:microsoft.com/office/officeart/2005/8/layout/hList2"/>
    <dgm:cxn modelId="{B0A675AF-C520-4FA1-85E1-A7B9CD788777}" type="presOf" srcId="{EB4A491D-D8D0-4032-9C00-E1E0E6E51802}" destId="{59D81334-A20E-4296-8296-A73C2233200A}" srcOrd="0" destOrd="0" presId="urn:microsoft.com/office/officeart/2005/8/layout/hList2"/>
    <dgm:cxn modelId="{140E9DB9-B477-4D7F-B5FE-45E86E7C3B59}" srcId="{57907514-1A9B-4356-B882-ABCF3FDDE0F2}" destId="{1BD35D9F-582E-401E-90D3-D0B3EC84C7D3}" srcOrd="1" destOrd="0" parTransId="{FC5EFF17-4E60-4D4A-91A3-4D85BCF7FB7B}" sibTransId="{BC58FE42-51DB-40D4-9378-B305E2933CC2}"/>
    <dgm:cxn modelId="{777CDBCC-B29D-4D1C-8F73-D5AF1B5BA995}" srcId="{1BD35D9F-582E-401E-90D3-D0B3EC84C7D3}" destId="{EEDE8A4F-3DE4-4A8A-A4F3-447389A0C3AE}" srcOrd="0" destOrd="0" parTransId="{50C7CA34-2C39-42A5-AF77-E1A4545C7225}" sibTransId="{364DF81A-35BA-47DC-858E-B1B82AC1539C}"/>
    <dgm:cxn modelId="{FEC5A5CD-6E8F-4AC5-8515-7FC980CD08FB}" type="presOf" srcId="{1EA8D0A3-F3AE-483C-9DFE-A190D00ABA7F}" destId="{84005436-DC55-4DDC-BC26-1AB5BC00989F}" srcOrd="0" destOrd="0" presId="urn:microsoft.com/office/officeart/2005/8/layout/hList2"/>
    <dgm:cxn modelId="{41AE79D2-4568-4D1C-A7E6-0E4BC8566F8E}" srcId="{EB4A491D-D8D0-4032-9C00-E1E0E6E51802}" destId="{9B814988-A419-4C31-A810-5F41EE253152}" srcOrd="0" destOrd="0" parTransId="{86601829-FFD7-4282-85E4-A5D1710A3445}" sibTransId="{64D9FD6E-2955-4F35-9E7C-7CB738057C55}"/>
    <dgm:cxn modelId="{BC26FAE4-27A8-48AB-B1F6-9B0808648354}" srcId="{57907514-1A9B-4356-B882-ABCF3FDDE0F2}" destId="{EB4A491D-D8D0-4032-9C00-E1E0E6E51802}" srcOrd="3" destOrd="0" parTransId="{2CFBCEBB-B1D9-4F24-8547-2E45AA7B3833}" sibTransId="{C5127F55-07D9-430D-8096-BC535C525B4E}"/>
    <dgm:cxn modelId="{8C5CEEF5-B819-4058-B5A3-12E95D932978}" srcId="{57907514-1A9B-4356-B882-ABCF3FDDE0F2}" destId="{64CFB9DA-470E-419A-A13E-8302F0E8437F}" srcOrd="2" destOrd="0" parTransId="{65AA8E59-D720-4F20-BE5D-350D0B0A5636}" sibTransId="{7255A54C-4D39-44B9-AB6B-D399C34FEE60}"/>
    <dgm:cxn modelId="{E9ECA383-0476-4315-ACD6-C96688C7665C}" type="presParOf" srcId="{F31C56FF-2638-41FE-B8AD-E9ADAB0EC515}" destId="{6ACA8719-1A13-4D14-B152-AE785EDA9A77}" srcOrd="0" destOrd="0" presId="urn:microsoft.com/office/officeart/2005/8/layout/hList2"/>
    <dgm:cxn modelId="{22854CF7-917F-4523-9033-29A77BB099A3}" type="presParOf" srcId="{6ACA8719-1A13-4D14-B152-AE785EDA9A77}" destId="{1DBCBE77-45E6-47E7-A740-3E7DFDC2BA18}" srcOrd="0" destOrd="0" presId="urn:microsoft.com/office/officeart/2005/8/layout/hList2"/>
    <dgm:cxn modelId="{42EC364E-64CB-410A-825E-2CF350AC41C9}" type="presParOf" srcId="{6ACA8719-1A13-4D14-B152-AE785EDA9A77}" destId="{E71535D7-7509-4387-B16D-C6EC124281C9}" srcOrd="1" destOrd="0" presId="urn:microsoft.com/office/officeart/2005/8/layout/hList2"/>
    <dgm:cxn modelId="{E2764293-7810-46D3-AB81-E46E319C289C}" type="presParOf" srcId="{6ACA8719-1A13-4D14-B152-AE785EDA9A77}" destId="{852C72B3-00AF-426C-BE7C-3FC9242A371D}" srcOrd="2" destOrd="0" presId="urn:microsoft.com/office/officeart/2005/8/layout/hList2"/>
    <dgm:cxn modelId="{EFAD67BA-63A6-4028-8BC7-82E1583BB8DA}" type="presParOf" srcId="{F31C56FF-2638-41FE-B8AD-E9ADAB0EC515}" destId="{A7F8AB42-C4F7-4433-8D80-2B7947086D20}" srcOrd="1" destOrd="0" presId="urn:microsoft.com/office/officeart/2005/8/layout/hList2"/>
    <dgm:cxn modelId="{91C8F8D8-B0F9-45ED-A4E9-90A50E7ECE55}" type="presParOf" srcId="{F31C56FF-2638-41FE-B8AD-E9ADAB0EC515}" destId="{72943DA9-DBB1-4570-9822-04685493F4E5}" srcOrd="2" destOrd="0" presId="urn:microsoft.com/office/officeart/2005/8/layout/hList2"/>
    <dgm:cxn modelId="{088E1185-9CF6-4B55-BEC1-9F50B5DDFB42}" type="presParOf" srcId="{72943DA9-DBB1-4570-9822-04685493F4E5}" destId="{E436A11E-C4C7-436A-8443-A3C84C9DBC16}" srcOrd="0" destOrd="0" presId="urn:microsoft.com/office/officeart/2005/8/layout/hList2"/>
    <dgm:cxn modelId="{41FD3AED-241F-47FF-B80E-57A48B8EB7EF}" type="presParOf" srcId="{72943DA9-DBB1-4570-9822-04685493F4E5}" destId="{A016EFDE-1AB8-43DA-A617-723328CE4C43}" srcOrd="1" destOrd="0" presId="urn:microsoft.com/office/officeart/2005/8/layout/hList2"/>
    <dgm:cxn modelId="{AC7536C0-3E8A-491E-9588-D52A751F5D36}" type="presParOf" srcId="{72943DA9-DBB1-4570-9822-04685493F4E5}" destId="{52D85B9D-502A-41EE-9721-FCCF1C1C1E23}" srcOrd="2" destOrd="0" presId="urn:microsoft.com/office/officeart/2005/8/layout/hList2"/>
    <dgm:cxn modelId="{AE3B4441-C2CB-46AD-AB2F-43B880B1D34A}" type="presParOf" srcId="{F31C56FF-2638-41FE-B8AD-E9ADAB0EC515}" destId="{C31613FF-042D-4DCC-BA33-2CF032604BE7}" srcOrd="3" destOrd="0" presId="urn:microsoft.com/office/officeart/2005/8/layout/hList2"/>
    <dgm:cxn modelId="{6D8787D3-07FA-4685-B46E-8FD59B38767A}" type="presParOf" srcId="{F31C56FF-2638-41FE-B8AD-E9ADAB0EC515}" destId="{BDA3222D-0B18-4BEB-B8DD-049F187D6927}" srcOrd="4" destOrd="0" presId="urn:microsoft.com/office/officeart/2005/8/layout/hList2"/>
    <dgm:cxn modelId="{1AEE5E1A-D6DC-49C5-B45E-CE64982FACB3}" type="presParOf" srcId="{BDA3222D-0B18-4BEB-B8DD-049F187D6927}" destId="{48E0FB37-8C79-421A-A859-6E0507F3A599}" srcOrd="0" destOrd="0" presId="urn:microsoft.com/office/officeart/2005/8/layout/hList2"/>
    <dgm:cxn modelId="{51FC7450-13E9-4E35-9253-9FFB3467D8A2}" type="presParOf" srcId="{BDA3222D-0B18-4BEB-B8DD-049F187D6927}" destId="{84005436-DC55-4DDC-BC26-1AB5BC00989F}" srcOrd="1" destOrd="0" presId="urn:microsoft.com/office/officeart/2005/8/layout/hList2"/>
    <dgm:cxn modelId="{68CD33AF-4CBA-4BF0-8C4F-32069ED27AB8}" type="presParOf" srcId="{BDA3222D-0B18-4BEB-B8DD-049F187D6927}" destId="{766155D9-B8EE-40B1-9BC4-0D58B56C40F4}" srcOrd="2" destOrd="0" presId="urn:microsoft.com/office/officeart/2005/8/layout/hList2"/>
    <dgm:cxn modelId="{88C6F641-B07C-4086-968A-7B21D34AF7D7}" type="presParOf" srcId="{F31C56FF-2638-41FE-B8AD-E9ADAB0EC515}" destId="{38B439D2-3072-4790-BE75-794F7CFC6012}" srcOrd="5" destOrd="0" presId="urn:microsoft.com/office/officeart/2005/8/layout/hList2"/>
    <dgm:cxn modelId="{0DA26C48-971C-45FE-92F0-EC88D12E93EC}" type="presParOf" srcId="{F31C56FF-2638-41FE-B8AD-E9ADAB0EC515}" destId="{8775AFC7-E550-4516-8488-8B6D0C3846D6}" srcOrd="6" destOrd="0" presId="urn:microsoft.com/office/officeart/2005/8/layout/hList2"/>
    <dgm:cxn modelId="{EE411CD0-144C-40A4-8664-060C7DA3A4A0}" type="presParOf" srcId="{8775AFC7-E550-4516-8488-8B6D0C3846D6}" destId="{E20F0887-1EBA-448D-AA70-5AB0424949E7}" srcOrd="0" destOrd="0" presId="urn:microsoft.com/office/officeart/2005/8/layout/hList2"/>
    <dgm:cxn modelId="{181145B1-5126-4B1A-8558-5999C2C34EF0}" type="presParOf" srcId="{8775AFC7-E550-4516-8488-8B6D0C3846D6}" destId="{192A5588-75DB-4401-8920-93BC39AFB071}" srcOrd="1" destOrd="0" presId="urn:microsoft.com/office/officeart/2005/8/layout/hList2"/>
    <dgm:cxn modelId="{269059DD-9428-4465-984A-76DB56AD21A8}" type="presParOf" srcId="{8775AFC7-E550-4516-8488-8B6D0C3846D6}" destId="{59D81334-A20E-4296-8296-A73C2233200A}" srcOrd="2" destOrd="0" presId="urn:microsoft.com/office/officeart/2005/8/layout/hList2"/>
    <dgm:cxn modelId="{93F01862-72D9-49CE-81FB-58EEC5F947A5}" type="presParOf" srcId="{F31C56FF-2638-41FE-B8AD-E9ADAB0EC515}" destId="{950DF533-26F1-43A4-BCF2-B7510E70EA52}" srcOrd="7" destOrd="0" presId="urn:microsoft.com/office/officeart/2005/8/layout/hList2"/>
    <dgm:cxn modelId="{34094804-E1EF-4CCC-B42A-3ECFB3E659E0}" type="presParOf" srcId="{F31C56FF-2638-41FE-B8AD-E9ADAB0EC515}" destId="{FA8E6ED9-28A5-4F4A-AC9B-E08B82C7099B}" srcOrd="8" destOrd="0" presId="urn:microsoft.com/office/officeart/2005/8/layout/hList2"/>
    <dgm:cxn modelId="{2157B56D-BD13-42A0-A439-6B34C11FA378}" type="presParOf" srcId="{FA8E6ED9-28A5-4F4A-AC9B-E08B82C7099B}" destId="{6BBA02E1-750C-43E6-9A9D-2C02931A0A73}" srcOrd="0" destOrd="0" presId="urn:microsoft.com/office/officeart/2005/8/layout/hList2"/>
    <dgm:cxn modelId="{EA94DB59-2863-45BC-AF78-A93612372E71}" type="presParOf" srcId="{FA8E6ED9-28A5-4F4A-AC9B-E08B82C7099B}" destId="{E4110080-A657-467C-99E7-5E3A7597A54E}" srcOrd="1" destOrd="0" presId="urn:microsoft.com/office/officeart/2005/8/layout/hList2"/>
    <dgm:cxn modelId="{627ADFC4-12C6-4767-BD2F-C62E518AA6D2}" type="presParOf" srcId="{FA8E6ED9-28A5-4F4A-AC9B-E08B82C7099B}" destId="{4A9F6702-1B0E-4F2E-8655-324C6A7587E9}"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907514-1A9B-4356-B882-ABCF3FDDE0F2}"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538665F6-D938-4DEF-80CC-C0912C2ED980}">
      <dgm:prSet phldrT="[Text]"/>
      <dgm:spPr/>
      <dgm:t>
        <a:bodyPr/>
        <a:lstStyle/>
        <a:p>
          <a:r>
            <a:rPr lang="en-GB" dirty="0"/>
            <a:t> </a:t>
          </a:r>
        </a:p>
      </dgm:t>
    </dgm:pt>
    <dgm:pt modelId="{BAB4444E-2AC9-4D6F-A4B9-547AD2A71001}" type="parTrans" cxnId="{63B8846B-8370-4DD5-B1C2-935CA76D8A85}">
      <dgm:prSet/>
      <dgm:spPr/>
      <dgm:t>
        <a:bodyPr/>
        <a:lstStyle/>
        <a:p>
          <a:endParaRPr lang="en-GB"/>
        </a:p>
      </dgm:t>
    </dgm:pt>
    <dgm:pt modelId="{DE954445-AEB4-4BA7-950C-781C9B16BDB2}" type="sibTrans" cxnId="{63B8846B-8370-4DD5-B1C2-935CA76D8A85}">
      <dgm:prSet/>
      <dgm:spPr/>
      <dgm:t>
        <a:bodyPr/>
        <a:lstStyle/>
        <a:p>
          <a:endParaRPr lang="en-GB"/>
        </a:p>
      </dgm:t>
    </dgm:pt>
    <dgm:pt modelId="{CB0CED5B-A198-41FA-95A7-98926EA55C30}">
      <dgm:prSet phldrT="[Tex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Produce</a:t>
          </a:r>
        </a:p>
      </dgm:t>
    </dgm:pt>
    <dgm:pt modelId="{A35B5CBB-585D-424E-B9BC-BD84ECDD2869}" type="parTrans" cxnId="{13FDF969-80D8-4705-8B5C-A84ABD95E29B}">
      <dgm:prSet/>
      <dgm:spPr/>
      <dgm:t>
        <a:bodyPr/>
        <a:lstStyle/>
        <a:p>
          <a:endParaRPr lang="en-GB"/>
        </a:p>
      </dgm:t>
    </dgm:pt>
    <dgm:pt modelId="{D5D0CAAC-D5EA-45EC-A555-9C8FFA783B11}" type="sibTrans" cxnId="{13FDF969-80D8-4705-8B5C-A84ABD95E29B}">
      <dgm:prSet/>
      <dgm:spPr/>
      <dgm:t>
        <a:bodyPr/>
        <a:lstStyle/>
        <a:p>
          <a:endParaRPr lang="en-GB"/>
        </a:p>
      </dgm:t>
    </dgm:pt>
    <dgm:pt modelId="{1BD35D9F-582E-401E-90D3-D0B3EC84C7D3}">
      <dgm:prSet phldrT="[Text]"/>
      <dgm:spPr/>
      <dgm:t>
        <a:bodyPr/>
        <a:lstStyle/>
        <a:p>
          <a:r>
            <a:rPr lang="en-GB" dirty="0"/>
            <a:t> </a:t>
          </a:r>
        </a:p>
      </dgm:t>
    </dgm:pt>
    <dgm:pt modelId="{FC5EFF17-4E60-4D4A-91A3-4D85BCF7FB7B}" type="parTrans" cxnId="{140E9DB9-B477-4D7F-B5FE-45E86E7C3B59}">
      <dgm:prSet/>
      <dgm:spPr/>
      <dgm:t>
        <a:bodyPr/>
        <a:lstStyle/>
        <a:p>
          <a:endParaRPr lang="en-GB"/>
        </a:p>
      </dgm:t>
    </dgm:pt>
    <dgm:pt modelId="{BC58FE42-51DB-40D4-9378-B305E2933CC2}" type="sibTrans" cxnId="{140E9DB9-B477-4D7F-B5FE-45E86E7C3B59}">
      <dgm:prSet/>
      <dgm:spPr/>
      <dgm:t>
        <a:bodyPr/>
        <a:lstStyle/>
        <a:p>
          <a:endParaRPr lang="en-GB"/>
        </a:p>
      </dgm:t>
    </dgm:pt>
    <dgm:pt modelId="{EEDE8A4F-3DE4-4A8A-A4F3-447389A0C3AE}">
      <dgm:prSet phldrT="[Tex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Transport</a:t>
          </a:r>
        </a:p>
      </dgm:t>
    </dgm:pt>
    <dgm:pt modelId="{50C7CA34-2C39-42A5-AF77-E1A4545C7225}" type="parTrans" cxnId="{777CDBCC-B29D-4D1C-8F73-D5AF1B5BA995}">
      <dgm:prSet/>
      <dgm:spPr/>
      <dgm:t>
        <a:bodyPr/>
        <a:lstStyle/>
        <a:p>
          <a:endParaRPr lang="en-GB"/>
        </a:p>
      </dgm:t>
    </dgm:pt>
    <dgm:pt modelId="{364DF81A-35BA-47DC-858E-B1B82AC1539C}" type="sibTrans" cxnId="{777CDBCC-B29D-4D1C-8F73-D5AF1B5BA995}">
      <dgm:prSet/>
      <dgm:spPr/>
      <dgm:t>
        <a:bodyPr/>
        <a:lstStyle/>
        <a:p>
          <a:endParaRPr lang="en-GB"/>
        </a:p>
      </dgm:t>
    </dgm:pt>
    <dgm:pt modelId="{64CFB9DA-470E-419A-A13E-8302F0E8437F}">
      <dgm:prSet phldrT="[Text]"/>
      <dgm:spPr/>
      <dgm:t>
        <a:bodyPr/>
        <a:lstStyle/>
        <a:p>
          <a:r>
            <a:rPr lang="en-GB" dirty="0"/>
            <a:t> </a:t>
          </a:r>
        </a:p>
      </dgm:t>
    </dgm:pt>
    <dgm:pt modelId="{65AA8E59-D720-4F20-BE5D-350D0B0A5636}" type="parTrans" cxnId="{8C5CEEF5-B819-4058-B5A3-12E95D932978}">
      <dgm:prSet/>
      <dgm:spPr/>
      <dgm:t>
        <a:bodyPr/>
        <a:lstStyle/>
        <a:p>
          <a:endParaRPr lang="en-GB"/>
        </a:p>
      </dgm:t>
    </dgm:pt>
    <dgm:pt modelId="{7255A54C-4D39-44B9-AB6B-D399C34FEE60}" type="sibTrans" cxnId="{8C5CEEF5-B819-4058-B5A3-12E95D932978}">
      <dgm:prSet/>
      <dgm:spPr/>
      <dgm:t>
        <a:bodyPr/>
        <a:lstStyle/>
        <a:p>
          <a:endParaRPr lang="en-GB"/>
        </a:p>
      </dgm:t>
    </dgm:pt>
    <dgm:pt modelId="{1EA8D0A3-F3AE-483C-9DFE-A190D00ABA7F}">
      <dgm:prSet phldrT="[Text]" custT="1"/>
      <dgm:spPr>
        <a:solidFill>
          <a:srgbClr val="005DA1">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Store</a:t>
          </a:r>
        </a:p>
      </dgm:t>
    </dgm:pt>
    <dgm:pt modelId="{816D5220-C13C-4C39-935B-9915484F5C6A}" type="parTrans" cxnId="{DB34A354-3963-42A3-8CE3-0A0CF17A5E1B}">
      <dgm:prSet/>
      <dgm:spPr/>
      <dgm:t>
        <a:bodyPr/>
        <a:lstStyle/>
        <a:p>
          <a:endParaRPr lang="en-GB"/>
        </a:p>
      </dgm:t>
    </dgm:pt>
    <dgm:pt modelId="{3184FBDF-40C4-49A0-9D18-FB1481555319}" type="sibTrans" cxnId="{DB34A354-3963-42A3-8CE3-0A0CF17A5E1B}">
      <dgm:prSet/>
      <dgm:spPr/>
      <dgm:t>
        <a:bodyPr/>
        <a:lstStyle/>
        <a:p>
          <a:endParaRPr lang="en-GB"/>
        </a:p>
      </dgm:t>
    </dgm:pt>
    <dgm:pt modelId="{EB4A491D-D8D0-4032-9C00-E1E0E6E51802}">
      <dgm:prSet phldrT="[Text]"/>
      <dgm:spPr/>
      <dgm:t>
        <a:bodyPr/>
        <a:lstStyle/>
        <a:p>
          <a:endParaRPr lang="en-GB" dirty="0"/>
        </a:p>
      </dgm:t>
    </dgm:pt>
    <dgm:pt modelId="{2CFBCEBB-B1D9-4F24-8547-2E45AA7B3833}" type="parTrans" cxnId="{BC26FAE4-27A8-48AB-B1F6-9B0808648354}">
      <dgm:prSet/>
      <dgm:spPr/>
      <dgm:t>
        <a:bodyPr/>
        <a:lstStyle/>
        <a:p>
          <a:endParaRPr lang="en-GB"/>
        </a:p>
      </dgm:t>
    </dgm:pt>
    <dgm:pt modelId="{C5127F55-07D9-430D-8096-BC535C525B4E}" type="sibTrans" cxnId="{BC26FAE4-27A8-48AB-B1F6-9B0808648354}">
      <dgm:prSet/>
      <dgm:spPr/>
      <dgm:t>
        <a:bodyPr/>
        <a:lstStyle/>
        <a:p>
          <a:endParaRPr lang="en-GB"/>
        </a:p>
      </dgm:t>
    </dgm:pt>
    <dgm:pt modelId="{E4E85187-15EF-4BFC-BEF9-8A7D0F7BC935}">
      <dgm:prSet phldrT="[Text]"/>
      <dgm:spPr/>
      <dgm:t>
        <a:bodyPr/>
        <a:lstStyle/>
        <a:p>
          <a:r>
            <a:rPr lang="en-GB" dirty="0"/>
            <a:t>  </a:t>
          </a:r>
        </a:p>
      </dgm:t>
    </dgm:pt>
    <dgm:pt modelId="{E50A5155-0876-4F72-8613-6EA5B27B8A4E}" type="parTrans" cxnId="{F7A8F619-ABA6-43B5-99C3-05F6A87E5FA8}">
      <dgm:prSet/>
      <dgm:spPr/>
      <dgm:t>
        <a:bodyPr/>
        <a:lstStyle/>
        <a:p>
          <a:endParaRPr lang="en-GB"/>
        </a:p>
      </dgm:t>
    </dgm:pt>
    <dgm:pt modelId="{63E1C4E4-4783-46FB-B6AD-93DE3D1B149F}" type="sibTrans" cxnId="{F7A8F619-ABA6-43B5-99C3-05F6A87E5FA8}">
      <dgm:prSet/>
      <dgm:spPr/>
      <dgm:t>
        <a:bodyPr/>
        <a:lstStyle/>
        <a:p>
          <a:endParaRPr lang="en-GB"/>
        </a:p>
      </dgm:t>
    </dgm:pt>
    <dgm:pt modelId="{9B814988-A419-4C31-A810-5F41EE253152}">
      <dgm:prSet custT="1"/>
      <dgm:spPr>
        <a:solidFill>
          <a:schemeClr val="bg1">
            <a:lumMod val="65000"/>
          </a:schemeClr>
        </a:solidFill>
      </dgm:spPr>
      <dgm:t>
        <a:bodyPr/>
        <a:lstStyle/>
        <a:p>
          <a:pPr>
            <a:buFontTx/>
            <a:buNone/>
          </a:pPr>
          <a:r>
            <a:rPr lang="en-GB" sz="1200" dirty="0"/>
            <a:t>Distribute</a:t>
          </a:r>
        </a:p>
      </dgm:t>
    </dgm:pt>
    <dgm:pt modelId="{86601829-FFD7-4282-85E4-A5D1710A3445}" type="parTrans" cxnId="{41AE79D2-4568-4D1C-A7E6-0E4BC8566F8E}">
      <dgm:prSet/>
      <dgm:spPr/>
      <dgm:t>
        <a:bodyPr/>
        <a:lstStyle/>
        <a:p>
          <a:endParaRPr lang="en-GB"/>
        </a:p>
      </dgm:t>
    </dgm:pt>
    <dgm:pt modelId="{64D9FD6E-2955-4F35-9E7C-7CB738057C55}" type="sibTrans" cxnId="{41AE79D2-4568-4D1C-A7E6-0E4BC8566F8E}">
      <dgm:prSet/>
      <dgm:spPr/>
      <dgm:t>
        <a:bodyPr/>
        <a:lstStyle/>
        <a:p>
          <a:endParaRPr lang="en-GB"/>
        </a:p>
      </dgm:t>
    </dgm:pt>
    <dgm:pt modelId="{A9DA3F8A-3C0D-4E42-9AB7-C602874E4D91}">
      <dgm:prSet custT="1"/>
      <dgm:spPr>
        <a:solidFill>
          <a:schemeClr val="bg1">
            <a:lumMod val="65000"/>
          </a:schemeClr>
        </a:solidFill>
      </dgm:spPr>
      <dgm:t>
        <a:bodyPr/>
        <a:lstStyle/>
        <a:p>
          <a:pPr>
            <a:buFontTx/>
            <a:buNone/>
          </a:pPr>
          <a:r>
            <a:rPr lang="en-GB" sz="1200" dirty="0"/>
            <a:t>Use</a:t>
          </a:r>
        </a:p>
      </dgm:t>
    </dgm:pt>
    <dgm:pt modelId="{D6F20605-44D5-4DC6-B187-0AE3E0AC57DF}" type="parTrans" cxnId="{4D79242B-80C3-43EB-90AA-4A38EACFC160}">
      <dgm:prSet/>
      <dgm:spPr/>
      <dgm:t>
        <a:bodyPr/>
        <a:lstStyle/>
        <a:p>
          <a:endParaRPr lang="en-GB"/>
        </a:p>
      </dgm:t>
    </dgm:pt>
    <dgm:pt modelId="{A5020DA0-6414-4F6E-AB8C-1A0846E3C4D8}" type="sibTrans" cxnId="{4D79242B-80C3-43EB-90AA-4A38EACFC160}">
      <dgm:prSet/>
      <dgm:spPr/>
      <dgm:t>
        <a:bodyPr/>
        <a:lstStyle/>
        <a:p>
          <a:endParaRPr lang="en-GB"/>
        </a:p>
      </dgm:t>
    </dgm:pt>
    <dgm:pt modelId="{F31C56FF-2638-41FE-B8AD-E9ADAB0EC515}" type="pres">
      <dgm:prSet presAssocID="{57907514-1A9B-4356-B882-ABCF3FDDE0F2}" presName="linearFlow" presStyleCnt="0">
        <dgm:presLayoutVars>
          <dgm:dir/>
          <dgm:animLvl val="lvl"/>
          <dgm:resizeHandles/>
        </dgm:presLayoutVars>
      </dgm:prSet>
      <dgm:spPr/>
    </dgm:pt>
    <dgm:pt modelId="{6ACA8719-1A13-4D14-B152-AE785EDA9A77}" type="pres">
      <dgm:prSet presAssocID="{538665F6-D938-4DEF-80CC-C0912C2ED980}" presName="compositeNode" presStyleCnt="0">
        <dgm:presLayoutVars>
          <dgm:bulletEnabled val="1"/>
        </dgm:presLayoutVars>
      </dgm:prSet>
      <dgm:spPr/>
    </dgm:pt>
    <dgm:pt modelId="{1DBCBE77-45E6-47E7-A740-3E7DFDC2BA18}" type="pres">
      <dgm:prSet presAssocID="{538665F6-D938-4DEF-80CC-C0912C2ED980}" presName="imag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E71535D7-7509-4387-B16D-C6EC124281C9}" type="pres">
      <dgm:prSet presAssocID="{538665F6-D938-4DEF-80CC-C0912C2ED980}" presName="childNode" presStyleLbl="node1" presStyleIdx="0" presStyleCnt="5" custLinFactNeighborX="-1805" custLinFactNeighborY="3763">
        <dgm:presLayoutVars>
          <dgm:bulletEnabled val="1"/>
        </dgm:presLayoutVars>
      </dgm:prSet>
      <dgm:spPr>
        <a:xfrm>
          <a:off x="192890" y="680061"/>
          <a:ext cx="858379" cy="3169919"/>
        </a:xfrm>
        <a:prstGeom prst="rect">
          <a:avLst/>
        </a:prstGeom>
      </dgm:spPr>
    </dgm:pt>
    <dgm:pt modelId="{852C72B3-00AF-426C-BE7C-3FC9242A371D}" type="pres">
      <dgm:prSet presAssocID="{538665F6-D938-4DEF-80CC-C0912C2ED980}" presName="parentNode" presStyleLbl="revTx" presStyleIdx="0" presStyleCnt="5">
        <dgm:presLayoutVars>
          <dgm:chMax val="0"/>
          <dgm:bulletEnabled val="1"/>
        </dgm:presLayoutVars>
      </dgm:prSet>
      <dgm:spPr/>
    </dgm:pt>
    <dgm:pt modelId="{A7F8AB42-C4F7-4433-8D80-2B7947086D20}" type="pres">
      <dgm:prSet presAssocID="{DE954445-AEB4-4BA7-950C-781C9B16BDB2}" presName="sibTrans" presStyleCnt="0"/>
      <dgm:spPr/>
    </dgm:pt>
    <dgm:pt modelId="{72943DA9-DBB1-4570-9822-04685493F4E5}" type="pres">
      <dgm:prSet presAssocID="{1BD35D9F-582E-401E-90D3-D0B3EC84C7D3}" presName="compositeNode" presStyleCnt="0">
        <dgm:presLayoutVars>
          <dgm:bulletEnabled val="1"/>
        </dgm:presLayoutVars>
      </dgm:prSet>
      <dgm:spPr/>
    </dgm:pt>
    <dgm:pt modelId="{E436A11E-C4C7-436A-8443-A3C84C9DBC16}" type="pres">
      <dgm:prSet presAssocID="{1BD35D9F-582E-401E-90D3-D0B3EC84C7D3}" presName="imag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016EFDE-1AB8-43DA-A617-723328CE4C43}" type="pres">
      <dgm:prSet presAssocID="{1BD35D9F-582E-401E-90D3-D0B3EC84C7D3}" presName="childNode" presStyleLbl="node1" presStyleIdx="1" presStyleCnt="5" custLinFactNeighborY="3763">
        <dgm:presLayoutVars>
          <dgm:bulletEnabled val="1"/>
        </dgm:presLayoutVars>
      </dgm:prSet>
      <dgm:spPr>
        <a:xfrm>
          <a:off x="1456679" y="680061"/>
          <a:ext cx="858379" cy="3169919"/>
        </a:xfrm>
        <a:prstGeom prst="rect">
          <a:avLst/>
        </a:prstGeom>
      </dgm:spPr>
    </dgm:pt>
    <dgm:pt modelId="{52D85B9D-502A-41EE-9721-FCCF1C1C1E23}" type="pres">
      <dgm:prSet presAssocID="{1BD35D9F-582E-401E-90D3-D0B3EC84C7D3}" presName="parentNode" presStyleLbl="revTx" presStyleIdx="1" presStyleCnt="5">
        <dgm:presLayoutVars>
          <dgm:chMax val="0"/>
          <dgm:bulletEnabled val="1"/>
        </dgm:presLayoutVars>
      </dgm:prSet>
      <dgm:spPr/>
    </dgm:pt>
    <dgm:pt modelId="{C31613FF-042D-4DCC-BA33-2CF032604BE7}" type="pres">
      <dgm:prSet presAssocID="{BC58FE42-51DB-40D4-9378-B305E2933CC2}" presName="sibTrans" presStyleCnt="0"/>
      <dgm:spPr/>
    </dgm:pt>
    <dgm:pt modelId="{BDA3222D-0B18-4BEB-B8DD-049F187D6927}" type="pres">
      <dgm:prSet presAssocID="{64CFB9DA-470E-419A-A13E-8302F0E8437F}" presName="compositeNode" presStyleCnt="0">
        <dgm:presLayoutVars>
          <dgm:bulletEnabled val="1"/>
        </dgm:presLayoutVars>
      </dgm:prSet>
      <dgm:spPr/>
    </dgm:pt>
    <dgm:pt modelId="{48E0FB37-8C79-421A-A859-6E0507F3A599}" type="pres">
      <dgm:prSet presAssocID="{64CFB9DA-470E-419A-A13E-8302F0E8437F}" presName="imag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84005436-DC55-4DDC-BC26-1AB5BC00989F}" type="pres">
      <dgm:prSet presAssocID="{64CFB9DA-470E-419A-A13E-8302F0E8437F}" presName="childNode" presStyleLbl="node1" presStyleIdx="2" presStyleCnt="5" custLinFactNeighborX="-1805" custLinFactNeighborY="3763">
        <dgm:presLayoutVars>
          <dgm:bulletEnabled val="1"/>
        </dgm:presLayoutVars>
      </dgm:prSet>
      <dgm:spPr>
        <a:xfrm>
          <a:off x="2689480" y="680061"/>
          <a:ext cx="858379" cy="3169919"/>
        </a:xfrm>
        <a:prstGeom prst="rect">
          <a:avLst/>
        </a:prstGeom>
      </dgm:spPr>
    </dgm:pt>
    <dgm:pt modelId="{766155D9-B8EE-40B1-9BC4-0D58B56C40F4}" type="pres">
      <dgm:prSet presAssocID="{64CFB9DA-470E-419A-A13E-8302F0E8437F}" presName="parentNode" presStyleLbl="revTx" presStyleIdx="2" presStyleCnt="5">
        <dgm:presLayoutVars>
          <dgm:chMax val="0"/>
          <dgm:bulletEnabled val="1"/>
        </dgm:presLayoutVars>
      </dgm:prSet>
      <dgm:spPr/>
    </dgm:pt>
    <dgm:pt modelId="{38B439D2-3072-4790-BE75-794F7CFC6012}" type="pres">
      <dgm:prSet presAssocID="{7255A54C-4D39-44B9-AB6B-D399C34FEE60}" presName="sibTrans" presStyleCnt="0"/>
      <dgm:spPr/>
    </dgm:pt>
    <dgm:pt modelId="{8775AFC7-E550-4516-8488-8B6D0C3846D6}" type="pres">
      <dgm:prSet presAssocID="{EB4A491D-D8D0-4032-9C00-E1E0E6E51802}" presName="compositeNode" presStyleCnt="0">
        <dgm:presLayoutVars>
          <dgm:bulletEnabled val="1"/>
        </dgm:presLayoutVars>
      </dgm:prSet>
      <dgm:spPr/>
    </dgm:pt>
    <dgm:pt modelId="{E20F0887-1EBA-448D-AA70-5AB0424949E7}" type="pres">
      <dgm:prSet presAssocID="{EB4A491D-D8D0-4032-9C00-E1E0E6E51802}" presName="imag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192A5588-75DB-4401-8920-93BC39AFB071}" type="pres">
      <dgm:prSet presAssocID="{EB4A491D-D8D0-4032-9C00-E1E0E6E51802}" presName="childNode" presStyleLbl="node1" presStyleIdx="3" presStyleCnt="5" custLinFactNeighborY="3763">
        <dgm:presLayoutVars>
          <dgm:bulletEnabled val="1"/>
        </dgm:presLayoutVars>
      </dgm:prSet>
      <dgm:spPr/>
    </dgm:pt>
    <dgm:pt modelId="{59D81334-A20E-4296-8296-A73C2233200A}" type="pres">
      <dgm:prSet presAssocID="{EB4A491D-D8D0-4032-9C00-E1E0E6E51802}" presName="parentNode" presStyleLbl="revTx" presStyleIdx="3" presStyleCnt="5">
        <dgm:presLayoutVars>
          <dgm:chMax val="0"/>
          <dgm:bulletEnabled val="1"/>
        </dgm:presLayoutVars>
      </dgm:prSet>
      <dgm:spPr/>
    </dgm:pt>
    <dgm:pt modelId="{950DF533-26F1-43A4-BCF2-B7510E70EA52}" type="pres">
      <dgm:prSet presAssocID="{C5127F55-07D9-430D-8096-BC535C525B4E}" presName="sibTrans" presStyleCnt="0"/>
      <dgm:spPr/>
    </dgm:pt>
    <dgm:pt modelId="{FA8E6ED9-28A5-4F4A-AC9B-E08B82C7099B}" type="pres">
      <dgm:prSet presAssocID="{E4E85187-15EF-4BFC-BEF9-8A7D0F7BC935}" presName="compositeNode" presStyleCnt="0">
        <dgm:presLayoutVars>
          <dgm:bulletEnabled val="1"/>
        </dgm:presLayoutVars>
      </dgm:prSet>
      <dgm:spPr/>
    </dgm:pt>
    <dgm:pt modelId="{6BBA02E1-750C-43E6-9A9D-2C02931A0A73}" type="pres">
      <dgm:prSet presAssocID="{E4E85187-15EF-4BFC-BEF9-8A7D0F7BC935}" presName="imag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E4110080-A657-467C-99E7-5E3A7597A54E}" type="pres">
      <dgm:prSet presAssocID="{E4E85187-15EF-4BFC-BEF9-8A7D0F7BC935}" presName="childNode" presStyleLbl="node1" presStyleIdx="4" presStyleCnt="5" custLinFactNeighborX="-2175" custLinFactNeighborY="3763">
        <dgm:presLayoutVars>
          <dgm:bulletEnabled val="1"/>
        </dgm:presLayoutVars>
      </dgm:prSet>
      <dgm:spPr/>
    </dgm:pt>
    <dgm:pt modelId="{4A9F6702-1B0E-4F2E-8655-324C6A7587E9}" type="pres">
      <dgm:prSet presAssocID="{E4E85187-15EF-4BFC-BEF9-8A7D0F7BC935}" presName="parentNode" presStyleLbl="revTx" presStyleIdx="4" presStyleCnt="5">
        <dgm:presLayoutVars>
          <dgm:chMax val="0"/>
          <dgm:bulletEnabled val="1"/>
        </dgm:presLayoutVars>
      </dgm:prSet>
      <dgm:spPr/>
    </dgm:pt>
  </dgm:ptLst>
  <dgm:cxnLst>
    <dgm:cxn modelId="{4CAA8C06-961C-402E-A2F1-8A35D3D8EF83}" type="presOf" srcId="{E4E85187-15EF-4BFC-BEF9-8A7D0F7BC935}" destId="{4A9F6702-1B0E-4F2E-8655-324C6A7587E9}" srcOrd="0" destOrd="0" presId="urn:microsoft.com/office/officeart/2005/8/layout/hList2"/>
    <dgm:cxn modelId="{2C17C916-5C32-4419-84B6-B6CBF341D3D3}" type="presOf" srcId="{9B814988-A419-4C31-A810-5F41EE253152}" destId="{192A5588-75DB-4401-8920-93BC39AFB071}" srcOrd="0" destOrd="0" presId="urn:microsoft.com/office/officeart/2005/8/layout/hList2"/>
    <dgm:cxn modelId="{F7A8F619-ABA6-43B5-99C3-05F6A87E5FA8}" srcId="{57907514-1A9B-4356-B882-ABCF3FDDE0F2}" destId="{E4E85187-15EF-4BFC-BEF9-8A7D0F7BC935}" srcOrd="4" destOrd="0" parTransId="{E50A5155-0876-4F72-8613-6EA5B27B8A4E}" sibTransId="{63E1C4E4-4783-46FB-B6AD-93DE3D1B149F}"/>
    <dgm:cxn modelId="{4D79242B-80C3-43EB-90AA-4A38EACFC160}" srcId="{E4E85187-15EF-4BFC-BEF9-8A7D0F7BC935}" destId="{A9DA3F8A-3C0D-4E42-9AB7-C602874E4D91}" srcOrd="0" destOrd="0" parTransId="{D6F20605-44D5-4DC6-B187-0AE3E0AC57DF}" sibTransId="{A5020DA0-6414-4F6E-AB8C-1A0846E3C4D8}"/>
    <dgm:cxn modelId="{E7307E3B-A8CA-42E7-B1AD-9302A1C4AEEA}" type="presOf" srcId="{64CFB9DA-470E-419A-A13E-8302F0E8437F}" destId="{766155D9-B8EE-40B1-9BC4-0D58B56C40F4}" srcOrd="0" destOrd="0" presId="urn:microsoft.com/office/officeart/2005/8/layout/hList2"/>
    <dgm:cxn modelId="{B11B4E68-5EF4-461E-AC85-D8D909BF4420}" type="presOf" srcId="{CB0CED5B-A198-41FA-95A7-98926EA55C30}" destId="{E71535D7-7509-4387-B16D-C6EC124281C9}" srcOrd="0" destOrd="0" presId="urn:microsoft.com/office/officeart/2005/8/layout/hList2"/>
    <dgm:cxn modelId="{13FDF969-80D8-4705-8B5C-A84ABD95E29B}" srcId="{538665F6-D938-4DEF-80CC-C0912C2ED980}" destId="{CB0CED5B-A198-41FA-95A7-98926EA55C30}" srcOrd="0" destOrd="0" parTransId="{A35B5CBB-585D-424E-B9BC-BD84ECDD2869}" sibTransId="{D5D0CAAC-D5EA-45EC-A555-9C8FFA783B11}"/>
    <dgm:cxn modelId="{63B8846B-8370-4DD5-B1C2-935CA76D8A85}" srcId="{57907514-1A9B-4356-B882-ABCF3FDDE0F2}" destId="{538665F6-D938-4DEF-80CC-C0912C2ED980}" srcOrd="0" destOrd="0" parTransId="{BAB4444E-2AC9-4D6F-A4B9-547AD2A71001}" sibTransId="{DE954445-AEB4-4BA7-950C-781C9B16BDB2}"/>
    <dgm:cxn modelId="{DB34A354-3963-42A3-8CE3-0A0CF17A5E1B}" srcId="{64CFB9DA-470E-419A-A13E-8302F0E8437F}" destId="{1EA8D0A3-F3AE-483C-9DFE-A190D00ABA7F}" srcOrd="0" destOrd="0" parTransId="{816D5220-C13C-4C39-935B-9915484F5C6A}" sibTransId="{3184FBDF-40C4-49A0-9D18-FB1481555319}"/>
    <dgm:cxn modelId="{FC343D83-848C-4385-A84C-30519AE1F8C2}" type="presOf" srcId="{538665F6-D938-4DEF-80CC-C0912C2ED980}" destId="{852C72B3-00AF-426C-BE7C-3FC9242A371D}" srcOrd="0" destOrd="0" presId="urn:microsoft.com/office/officeart/2005/8/layout/hList2"/>
    <dgm:cxn modelId="{D07BEF88-6BB9-4A04-B51F-3A2B5CA4E933}" type="presOf" srcId="{1BD35D9F-582E-401E-90D3-D0B3EC84C7D3}" destId="{52D85B9D-502A-41EE-9721-FCCF1C1C1E23}" srcOrd="0" destOrd="0" presId="urn:microsoft.com/office/officeart/2005/8/layout/hList2"/>
    <dgm:cxn modelId="{50C2DD96-FD0E-47B2-86A9-DB8D65FCD5CC}" type="presOf" srcId="{57907514-1A9B-4356-B882-ABCF3FDDE0F2}" destId="{F31C56FF-2638-41FE-B8AD-E9ADAB0EC515}" srcOrd="0" destOrd="0" presId="urn:microsoft.com/office/officeart/2005/8/layout/hList2"/>
    <dgm:cxn modelId="{EECCA79E-C5FC-497E-90B4-12A62895871D}" type="presOf" srcId="{EEDE8A4F-3DE4-4A8A-A4F3-447389A0C3AE}" destId="{A016EFDE-1AB8-43DA-A617-723328CE4C43}" srcOrd="0" destOrd="0" presId="urn:microsoft.com/office/officeart/2005/8/layout/hList2"/>
    <dgm:cxn modelId="{010E5EA9-76AC-4035-AEAB-70818FDE54D3}" type="presOf" srcId="{A9DA3F8A-3C0D-4E42-9AB7-C602874E4D91}" destId="{E4110080-A657-467C-99E7-5E3A7597A54E}" srcOrd="0" destOrd="0" presId="urn:microsoft.com/office/officeart/2005/8/layout/hList2"/>
    <dgm:cxn modelId="{B0A675AF-C520-4FA1-85E1-A7B9CD788777}" type="presOf" srcId="{EB4A491D-D8D0-4032-9C00-E1E0E6E51802}" destId="{59D81334-A20E-4296-8296-A73C2233200A}" srcOrd="0" destOrd="0" presId="urn:microsoft.com/office/officeart/2005/8/layout/hList2"/>
    <dgm:cxn modelId="{140E9DB9-B477-4D7F-B5FE-45E86E7C3B59}" srcId="{57907514-1A9B-4356-B882-ABCF3FDDE0F2}" destId="{1BD35D9F-582E-401E-90D3-D0B3EC84C7D3}" srcOrd="1" destOrd="0" parTransId="{FC5EFF17-4E60-4D4A-91A3-4D85BCF7FB7B}" sibTransId="{BC58FE42-51DB-40D4-9378-B305E2933CC2}"/>
    <dgm:cxn modelId="{777CDBCC-B29D-4D1C-8F73-D5AF1B5BA995}" srcId="{1BD35D9F-582E-401E-90D3-D0B3EC84C7D3}" destId="{EEDE8A4F-3DE4-4A8A-A4F3-447389A0C3AE}" srcOrd="0" destOrd="0" parTransId="{50C7CA34-2C39-42A5-AF77-E1A4545C7225}" sibTransId="{364DF81A-35BA-47DC-858E-B1B82AC1539C}"/>
    <dgm:cxn modelId="{FEC5A5CD-6E8F-4AC5-8515-7FC980CD08FB}" type="presOf" srcId="{1EA8D0A3-F3AE-483C-9DFE-A190D00ABA7F}" destId="{84005436-DC55-4DDC-BC26-1AB5BC00989F}" srcOrd="0" destOrd="0" presId="urn:microsoft.com/office/officeart/2005/8/layout/hList2"/>
    <dgm:cxn modelId="{41AE79D2-4568-4D1C-A7E6-0E4BC8566F8E}" srcId="{EB4A491D-D8D0-4032-9C00-E1E0E6E51802}" destId="{9B814988-A419-4C31-A810-5F41EE253152}" srcOrd="0" destOrd="0" parTransId="{86601829-FFD7-4282-85E4-A5D1710A3445}" sibTransId="{64D9FD6E-2955-4F35-9E7C-7CB738057C55}"/>
    <dgm:cxn modelId="{BC26FAE4-27A8-48AB-B1F6-9B0808648354}" srcId="{57907514-1A9B-4356-B882-ABCF3FDDE0F2}" destId="{EB4A491D-D8D0-4032-9C00-E1E0E6E51802}" srcOrd="3" destOrd="0" parTransId="{2CFBCEBB-B1D9-4F24-8547-2E45AA7B3833}" sibTransId="{C5127F55-07D9-430D-8096-BC535C525B4E}"/>
    <dgm:cxn modelId="{8C5CEEF5-B819-4058-B5A3-12E95D932978}" srcId="{57907514-1A9B-4356-B882-ABCF3FDDE0F2}" destId="{64CFB9DA-470E-419A-A13E-8302F0E8437F}" srcOrd="2" destOrd="0" parTransId="{65AA8E59-D720-4F20-BE5D-350D0B0A5636}" sibTransId="{7255A54C-4D39-44B9-AB6B-D399C34FEE60}"/>
    <dgm:cxn modelId="{E9ECA383-0476-4315-ACD6-C96688C7665C}" type="presParOf" srcId="{F31C56FF-2638-41FE-B8AD-E9ADAB0EC515}" destId="{6ACA8719-1A13-4D14-B152-AE785EDA9A77}" srcOrd="0" destOrd="0" presId="urn:microsoft.com/office/officeart/2005/8/layout/hList2"/>
    <dgm:cxn modelId="{22854CF7-917F-4523-9033-29A77BB099A3}" type="presParOf" srcId="{6ACA8719-1A13-4D14-B152-AE785EDA9A77}" destId="{1DBCBE77-45E6-47E7-A740-3E7DFDC2BA18}" srcOrd="0" destOrd="0" presId="urn:microsoft.com/office/officeart/2005/8/layout/hList2"/>
    <dgm:cxn modelId="{42EC364E-64CB-410A-825E-2CF350AC41C9}" type="presParOf" srcId="{6ACA8719-1A13-4D14-B152-AE785EDA9A77}" destId="{E71535D7-7509-4387-B16D-C6EC124281C9}" srcOrd="1" destOrd="0" presId="urn:microsoft.com/office/officeart/2005/8/layout/hList2"/>
    <dgm:cxn modelId="{E2764293-7810-46D3-AB81-E46E319C289C}" type="presParOf" srcId="{6ACA8719-1A13-4D14-B152-AE785EDA9A77}" destId="{852C72B3-00AF-426C-BE7C-3FC9242A371D}" srcOrd="2" destOrd="0" presId="urn:microsoft.com/office/officeart/2005/8/layout/hList2"/>
    <dgm:cxn modelId="{EFAD67BA-63A6-4028-8BC7-82E1583BB8DA}" type="presParOf" srcId="{F31C56FF-2638-41FE-B8AD-E9ADAB0EC515}" destId="{A7F8AB42-C4F7-4433-8D80-2B7947086D20}" srcOrd="1" destOrd="0" presId="urn:microsoft.com/office/officeart/2005/8/layout/hList2"/>
    <dgm:cxn modelId="{91C8F8D8-B0F9-45ED-A4E9-90A50E7ECE55}" type="presParOf" srcId="{F31C56FF-2638-41FE-B8AD-E9ADAB0EC515}" destId="{72943DA9-DBB1-4570-9822-04685493F4E5}" srcOrd="2" destOrd="0" presId="urn:microsoft.com/office/officeart/2005/8/layout/hList2"/>
    <dgm:cxn modelId="{088E1185-9CF6-4B55-BEC1-9F50B5DDFB42}" type="presParOf" srcId="{72943DA9-DBB1-4570-9822-04685493F4E5}" destId="{E436A11E-C4C7-436A-8443-A3C84C9DBC16}" srcOrd="0" destOrd="0" presId="urn:microsoft.com/office/officeart/2005/8/layout/hList2"/>
    <dgm:cxn modelId="{41FD3AED-241F-47FF-B80E-57A48B8EB7EF}" type="presParOf" srcId="{72943DA9-DBB1-4570-9822-04685493F4E5}" destId="{A016EFDE-1AB8-43DA-A617-723328CE4C43}" srcOrd="1" destOrd="0" presId="urn:microsoft.com/office/officeart/2005/8/layout/hList2"/>
    <dgm:cxn modelId="{AC7536C0-3E8A-491E-9588-D52A751F5D36}" type="presParOf" srcId="{72943DA9-DBB1-4570-9822-04685493F4E5}" destId="{52D85B9D-502A-41EE-9721-FCCF1C1C1E23}" srcOrd="2" destOrd="0" presId="urn:microsoft.com/office/officeart/2005/8/layout/hList2"/>
    <dgm:cxn modelId="{AE3B4441-C2CB-46AD-AB2F-43B880B1D34A}" type="presParOf" srcId="{F31C56FF-2638-41FE-B8AD-E9ADAB0EC515}" destId="{C31613FF-042D-4DCC-BA33-2CF032604BE7}" srcOrd="3" destOrd="0" presId="urn:microsoft.com/office/officeart/2005/8/layout/hList2"/>
    <dgm:cxn modelId="{6D8787D3-07FA-4685-B46E-8FD59B38767A}" type="presParOf" srcId="{F31C56FF-2638-41FE-B8AD-E9ADAB0EC515}" destId="{BDA3222D-0B18-4BEB-B8DD-049F187D6927}" srcOrd="4" destOrd="0" presId="urn:microsoft.com/office/officeart/2005/8/layout/hList2"/>
    <dgm:cxn modelId="{1AEE5E1A-D6DC-49C5-B45E-CE64982FACB3}" type="presParOf" srcId="{BDA3222D-0B18-4BEB-B8DD-049F187D6927}" destId="{48E0FB37-8C79-421A-A859-6E0507F3A599}" srcOrd="0" destOrd="0" presId="urn:microsoft.com/office/officeart/2005/8/layout/hList2"/>
    <dgm:cxn modelId="{51FC7450-13E9-4E35-9253-9FFB3467D8A2}" type="presParOf" srcId="{BDA3222D-0B18-4BEB-B8DD-049F187D6927}" destId="{84005436-DC55-4DDC-BC26-1AB5BC00989F}" srcOrd="1" destOrd="0" presId="urn:microsoft.com/office/officeart/2005/8/layout/hList2"/>
    <dgm:cxn modelId="{68CD33AF-4CBA-4BF0-8C4F-32069ED27AB8}" type="presParOf" srcId="{BDA3222D-0B18-4BEB-B8DD-049F187D6927}" destId="{766155D9-B8EE-40B1-9BC4-0D58B56C40F4}" srcOrd="2" destOrd="0" presId="urn:microsoft.com/office/officeart/2005/8/layout/hList2"/>
    <dgm:cxn modelId="{88C6F641-B07C-4086-968A-7B21D34AF7D7}" type="presParOf" srcId="{F31C56FF-2638-41FE-B8AD-E9ADAB0EC515}" destId="{38B439D2-3072-4790-BE75-794F7CFC6012}" srcOrd="5" destOrd="0" presId="urn:microsoft.com/office/officeart/2005/8/layout/hList2"/>
    <dgm:cxn modelId="{0DA26C48-971C-45FE-92F0-EC88D12E93EC}" type="presParOf" srcId="{F31C56FF-2638-41FE-B8AD-E9ADAB0EC515}" destId="{8775AFC7-E550-4516-8488-8B6D0C3846D6}" srcOrd="6" destOrd="0" presId="urn:microsoft.com/office/officeart/2005/8/layout/hList2"/>
    <dgm:cxn modelId="{EE411CD0-144C-40A4-8664-060C7DA3A4A0}" type="presParOf" srcId="{8775AFC7-E550-4516-8488-8B6D0C3846D6}" destId="{E20F0887-1EBA-448D-AA70-5AB0424949E7}" srcOrd="0" destOrd="0" presId="urn:microsoft.com/office/officeart/2005/8/layout/hList2"/>
    <dgm:cxn modelId="{181145B1-5126-4B1A-8558-5999C2C34EF0}" type="presParOf" srcId="{8775AFC7-E550-4516-8488-8B6D0C3846D6}" destId="{192A5588-75DB-4401-8920-93BC39AFB071}" srcOrd="1" destOrd="0" presId="urn:microsoft.com/office/officeart/2005/8/layout/hList2"/>
    <dgm:cxn modelId="{269059DD-9428-4465-984A-76DB56AD21A8}" type="presParOf" srcId="{8775AFC7-E550-4516-8488-8B6D0C3846D6}" destId="{59D81334-A20E-4296-8296-A73C2233200A}" srcOrd="2" destOrd="0" presId="urn:microsoft.com/office/officeart/2005/8/layout/hList2"/>
    <dgm:cxn modelId="{93F01862-72D9-49CE-81FB-58EEC5F947A5}" type="presParOf" srcId="{F31C56FF-2638-41FE-B8AD-E9ADAB0EC515}" destId="{950DF533-26F1-43A4-BCF2-B7510E70EA52}" srcOrd="7" destOrd="0" presId="urn:microsoft.com/office/officeart/2005/8/layout/hList2"/>
    <dgm:cxn modelId="{34094804-E1EF-4CCC-B42A-3ECFB3E659E0}" type="presParOf" srcId="{F31C56FF-2638-41FE-B8AD-E9ADAB0EC515}" destId="{FA8E6ED9-28A5-4F4A-AC9B-E08B82C7099B}" srcOrd="8" destOrd="0" presId="urn:microsoft.com/office/officeart/2005/8/layout/hList2"/>
    <dgm:cxn modelId="{2157B56D-BD13-42A0-A439-6B34C11FA378}" type="presParOf" srcId="{FA8E6ED9-28A5-4F4A-AC9B-E08B82C7099B}" destId="{6BBA02E1-750C-43E6-9A9D-2C02931A0A73}" srcOrd="0" destOrd="0" presId="urn:microsoft.com/office/officeart/2005/8/layout/hList2"/>
    <dgm:cxn modelId="{EA94DB59-2863-45BC-AF78-A93612372E71}" type="presParOf" srcId="{FA8E6ED9-28A5-4F4A-AC9B-E08B82C7099B}" destId="{E4110080-A657-467C-99E7-5E3A7597A54E}" srcOrd="1" destOrd="0" presId="urn:microsoft.com/office/officeart/2005/8/layout/hList2"/>
    <dgm:cxn modelId="{627ADFC4-12C6-4767-BD2F-C62E518AA6D2}" type="presParOf" srcId="{FA8E6ED9-28A5-4F4A-AC9B-E08B82C7099B}" destId="{4A9F6702-1B0E-4F2E-8655-324C6A7587E9}"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907514-1A9B-4356-B882-ABCF3FDDE0F2}"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538665F6-D938-4DEF-80CC-C0912C2ED980}">
      <dgm:prSet phldrT="[Text]"/>
      <dgm:spPr/>
      <dgm:t>
        <a:bodyPr/>
        <a:lstStyle/>
        <a:p>
          <a:r>
            <a:rPr lang="en-GB" dirty="0"/>
            <a:t> </a:t>
          </a:r>
        </a:p>
      </dgm:t>
    </dgm:pt>
    <dgm:pt modelId="{BAB4444E-2AC9-4D6F-A4B9-547AD2A71001}" type="parTrans" cxnId="{63B8846B-8370-4DD5-B1C2-935CA76D8A85}">
      <dgm:prSet/>
      <dgm:spPr/>
      <dgm:t>
        <a:bodyPr/>
        <a:lstStyle/>
        <a:p>
          <a:endParaRPr lang="en-GB"/>
        </a:p>
      </dgm:t>
    </dgm:pt>
    <dgm:pt modelId="{DE954445-AEB4-4BA7-950C-781C9B16BDB2}" type="sibTrans" cxnId="{63B8846B-8370-4DD5-B1C2-935CA76D8A85}">
      <dgm:prSet/>
      <dgm:spPr/>
      <dgm:t>
        <a:bodyPr/>
        <a:lstStyle/>
        <a:p>
          <a:endParaRPr lang="en-GB"/>
        </a:p>
      </dgm:t>
    </dgm:pt>
    <dgm:pt modelId="{CB0CED5B-A198-41FA-95A7-98926EA55C30}">
      <dgm:prSet phldrT="[Tex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Produce</a:t>
          </a:r>
        </a:p>
      </dgm:t>
    </dgm:pt>
    <dgm:pt modelId="{A35B5CBB-585D-424E-B9BC-BD84ECDD2869}" type="parTrans" cxnId="{13FDF969-80D8-4705-8B5C-A84ABD95E29B}">
      <dgm:prSet/>
      <dgm:spPr/>
      <dgm:t>
        <a:bodyPr/>
        <a:lstStyle/>
        <a:p>
          <a:endParaRPr lang="en-GB"/>
        </a:p>
      </dgm:t>
    </dgm:pt>
    <dgm:pt modelId="{D5D0CAAC-D5EA-45EC-A555-9C8FFA783B11}" type="sibTrans" cxnId="{13FDF969-80D8-4705-8B5C-A84ABD95E29B}">
      <dgm:prSet/>
      <dgm:spPr/>
      <dgm:t>
        <a:bodyPr/>
        <a:lstStyle/>
        <a:p>
          <a:endParaRPr lang="en-GB"/>
        </a:p>
      </dgm:t>
    </dgm:pt>
    <dgm:pt modelId="{1BD35D9F-582E-401E-90D3-D0B3EC84C7D3}">
      <dgm:prSet phldrT="[Text]"/>
      <dgm:spPr/>
      <dgm:t>
        <a:bodyPr/>
        <a:lstStyle/>
        <a:p>
          <a:r>
            <a:rPr lang="en-GB" dirty="0"/>
            <a:t> </a:t>
          </a:r>
        </a:p>
      </dgm:t>
    </dgm:pt>
    <dgm:pt modelId="{FC5EFF17-4E60-4D4A-91A3-4D85BCF7FB7B}" type="parTrans" cxnId="{140E9DB9-B477-4D7F-B5FE-45E86E7C3B59}">
      <dgm:prSet/>
      <dgm:spPr/>
      <dgm:t>
        <a:bodyPr/>
        <a:lstStyle/>
        <a:p>
          <a:endParaRPr lang="en-GB"/>
        </a:p>
      </dgm:t>
    </dgm:pt>
    <dgm:pt modelId="{BC58FE42-51DB-40D4-9378-B305E2933CC2}" type="sibTrans" cxnId="{140E9DB9-B477-4D7F-B5FE-45E86E7C3B59}">
      <dgm:prSet/>
      <dgm:spPr/>
      <dgm:t>
        <a:bodyPr/>
        <a:lstStyle/>
        <a:p>
          <a:endParaRPr lang="en-GB"/>
        </a:p>
      </dgm:t>
    </dgm:pt>
    <dgm:pt modelId="{EEDE8A4F-3DE4-4A8A-A4F3-447389A0C3AE}">
      <dgm:prSet phldrT="[Tex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Transport</a:t>
          </a:r>
        </a:p>
      </dgm:t>
    </dgm:pt>
    <dgm:pt modelId="{50C7CA34-2C39-42A5-AF77-E1A4545C7225}" type="parTrans" cxnId="{777CDBCC-B29D-4D1C-8F73-D5AF1B5BA995}">
      <dgm:prSet/>
      <dgm:spPr/>
      <dgm:t>
        <a:bodyPr/>
        <a:lstStyle/>
        <a:p>
          <a:endParaRPr lang="en-GB"/>
        </a:p>
      </dgm:t>
    </dgm:pt>
    <dgm:pt modelId="{364DF81A-35BA-47DC-858E-B1B82AC1539C}" type="sibTrans" cxnId="{777CDBCC-B29D-4D1C-8F73-D5AF1B5BA995}">
      <dgm:prSet/>
      <dgm:spPr/>
      <dgm:t>
        <a:bodyPr/>
        <a:lstStyle/>
        <a:p>
          <a:endParaRPr lang="en-GB"/>
        </a:p>
      </dgm:t>
    </dgm:pt>
    <dgm:pt modelId="{64CFB9DA-470E-419A-A13E-8302F0E8437F}">
      <dgm:prSet phldrT="[Text]"/>
      <dgm:spPr/>
      <dgm:t>
        <a:bodyPr/>
        <a:lstStyle/>
        <a:p>
          <a:r>
            <a:rPr lang="en-GB" dirty="0"/>
            <a:t> </a:t>
          </a:r>
        </a:p>
      </dgm:t>
    </dgm:pt>
    <dgm:pt modelId="{65AA8E59-D720-4F20-BE5D-350D0B0A5636}" type="parTrans" cxnId="{8C5CEEF5-B819-4058-B5A3-12E95D932978}">
      <dgm:prSet/>
      <dgm:spPr/>
      <dgm:t>
        <a:bodyPr/>
        <a:lstStyle/>
        <a:p>
          <a:endParaRPr lang="en-GB"/>
        </a:p>
      </dgm:t>
    </dgm:pt>
    <dgm:pt modelId="{7255A54C-4D39-44B9-AB6B-D399C34FEE60}" type="sibTrans" cxnId="{8C5CEEF5-B819-4058-B5A3-12E95D932978}">
      <dgm:prSet/>
      <dgm:spPr/>
      <dgm:t>
        <a:bodyPr/>
        <a:lstStyle/>
        <a:p>
          <a:endParaRPr lang="en-GB"/>
        </a:p>
      </dgm:t>
    </dgm:pt>
    <dgm:pt modelId="{1EA8D0A3-F3AE-483C-9DFE-A190D00ABA7F}">
      <dgm:prSet phldrT="[Tex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Store</a:t>
          </a:r>
        </a:p>
      </dgm:t>
    </dgm:pt>
    <dgm:pt modelId="{816D5220-C13C-4C39-935B-9915484F5C6A}" type="parTrans" cxnId="{DB34A354-3963-42A3-8CE3-0A0CF17A5E1B}">
      <dgm:prSet/>
      <dgm:spPr/>
      <dgm:t>
        <a:bodyPr/>
        <a:lstStyle/>
        <a:p>
          <a:endParaRPr lang="en-GB"/>
        </a:p>
      </dgm:t>
    </dgm:pt>
    <dgm:pt modelId="{3184FBDF-40C4-49A0-9D18-FB1481555319}" type="sibTrans" cxnId="{DB34A354-3963-42A3-8CE3-0A0CF17A5E1B}">
      <dgm:prSet/>
      <dgm:spPr/>
      <dgm:t>
        <a:bodyPr/>
        <a:lstStyle/>
        <a:p>
          <a:endParaRPr lang="en-GB"/>
        </a:p>
      </dgm:t>
    </dgm:pt>
    <dgm:pt modelId="{EB4A491D-D8D0-4032-9C00-E1E0E6E51802}">
      <dgm:prSet phldrT="[Text]"/>
      <dgm:spPr/>
      <dgm:t>
        <a:bodyPr/>
        <a:lstStyle/>
        <a:p>
          <a:endParaRPr lang="en-GB" dirty="0"/>
        </a:p>
      </dgm:t>
    </dgm:pt>
    <dgm:pt modelId="{2CFBCEBB-B1D9-4F24-8547-2E45AA7B3833}" type="parTrans" cxnId="{BC26FAE4-27A8-48AB-B1F6-9B0808648354}">
      <dgm:prSet/>
      <dgm:spPr/>
      <dgm:t>
        <a:bodyPr/>
        <a:lstStyle/>
        <a:p>
          <a:endParaRPr lang="en-GB"/>
        </a:p>
      </dgm:t>
    </dgm:pt>
    <dgm:pt modelId="{C5127F55-07D9-430D-8096-BC535C525B4E}" type="sibTrans" cxnId="{BC26FAE4-27A8-48AB-B1F6-9B0808648354}">
      <dgm:prSet/>
      <dgm:spPr/>
      <dgm:t>
        <a:bodyPr/>
        <a:lstStyle/>
        <a:p>
          <a:endParaRPr lang="en-GB"/>
        </a:p>
      </dgm:t>
    </dgm:pt>
    <dgm:pt modelId="{E4E85187-15EF-4BFC-BEF9-8A7D0F7BC935}">
      <dgm:prSet phldrT="[Text]"/>
      <dgm:spPr/>
      <dgm:t>
        <a:bodyPr/>
        <a:lstStyle/>
        <a:p>
          <a:r>
            <a:rPr lang="en-GB" dirty="0"/>
            <a:t>  </a:t>
          </a:r>
        </a:p>
      </dgm:t>
    </dgm:pt>
    <dgm:pt modelId="{E50A5155-0876-4F72-8613-6EA5B27B8A4E}" type="parTrans" cxnId="{F7A8F619-ABA6-43B5-99C3-05F6A87E5FA8}">
      <dgm:prSet/>
      <dgm:spPr/>
      <dgm:t>
        <a:bodyPr/>
        <a:lstStyle/>
        <a:p>
          <a:endParaRPr lang="en-GB"/>
        </a:p>
      </dgm:t>
    </dgm:pt>
    <dgm:pt modelId="{63E1C4E4-4783-46FB-B6AD-93DE3D1B149F}" type="sibTrans" cxnId="{F7A8F619-ABA6-43B5-99C3-05F6A87E5FA8}">
      <dgm:prSet/>
      <dgm:spPr/>
      <dgm:t>
        <a:bodyPr/>
        <a:lstStyle/>
        <a:p>
          <a:endParaRPr lang="en-GB"/>
        </a:p>
      </dgm:t>
    </dgm:pt>
    <dgm:pt modelId="{9B814988-A419-4C31-A810-5F41EE253152}">
      <dgm:prSet custT="1"/>
      <dgm:spPr>
        <a:solidFill>
          <a:srgbClr val="005DA1">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Distribute</a:t>
          </a:r>
        </a:p>
      </dgm:t>
    </dgm:pt>
    <dgm:pt modelId="{86601829-FFD7-4282-85E4-A5D1710A3445}" type="parTrans" cxnId="{41AE79D2-4568-4D1C-A7E6-0E4BC8566F8E}">
      <dgm:prSet/>
      <dgm:spPr/>
      <dgm:t>
        <a:bodyPr/>
        <a:lstStyle/>
        <a:p>
          <a:endParaRPr lang="en-GB"/>
        </a:p>
      </dgm:t>
    </dgm:pt>
    <dgm:pt modelId="{64D9FD6E-2955-4F35-9E7C-7CB738057C55}" type="sibTrans" cxnId="{41AE79D2-4568-4D1C-A7E6-0E4BC8566F8E}">
      <dgm:prSet/>
      <dgm:spPr/>
      <dgm:t>
        <a:bodyPr/>
        <a:lstStyle/>
        <a:p>
          <a:endParaRPr lang="en-GB"/>
        </a:p>
      </dgm:t>
    </dgm:pt>
    <dgm:pt modelId="{A9DA3F8A-3C0D-4E42-9AB7-C602874E4D91}">
      <dgm:prSet custT="1"/>
      <dgm:spPr>
        <a:solidFill>
          <a:schemeClr val="bg1">
            <a:lumMod val="65000"/>
          </a:schemeClr>
        </a:solidFill>
      </dgm:spPr>
      <dgm:t>
        <a:bodyPr/>
        <a:lstStyle/>
        <a:p>
          <a:pPr>
            <a:buFontTx/>
            <a:buNone/>
          </a:pPr>
          <a:r>
            <a:rPr lang="en-GB" sz="1200" dirty="0"/>
            <a:t>Use</a:t>
          </a:r>
        </a:p>
      </dgm:t>
    </dgm:pt>
    <dgm:pt modelId="{D6F20605-44D5-4DC6-B187-0AE3E0AC57DF}" type="parTrans" cxnId="{4D79242B-80C3-43EB-90AA-4A38EACFC160}">
      <dgm:prSet/>
      <dgm:spPr/>
      <dgm:t>
        <a:bodyPr/>
        <a:lstStyle/>
        <a:p>
          <a:endParaRPr lang="en-GB"/>
        </a:p>
      </dgm:t>
    </dgm:pt>
    <dgm:pt modelId="{A5020DA0-6414-4F6E-AB8C-1A0846E3C4D8}" type="sibTrans" cxnId="{4D79242B-80C3-43EB-90AA-4A38EACFC160}">
      <dgm:prSet/>
      <dgm:spPr/>
      <dgm:t>
        <a:bodyPr/>
        <a:lstStyle/>
        <a:p>
          <a:endParaRPr lang="en-GB"/>
        </a:p>
      </dgm:t>
    </dgm:pt>
    <dgm:pt modelId="{F31C56FF-2638-41FE-B8AD-E9ADAB0EC515}" type="pres">
      <dgm:prSet presAssocID="{57907514-1A9B-4356-B882-ABCF3FDDE0F2}" presName="linearFlow" presStyleCnt="0">
        <dgm:presLayoutVars>
          <dgm:dir/>
          <dgm:animLvl val="lvl"/>
          <dgm:resizeHandles/>
        </dgm:presLayoutVars>
      </dgm:prSet>
      <dgm:spPr/>
    </dgm:pt>
    <dgm:pt modelId="{6ACA8719-1A13-4D14-B152-AE785EDA9A77}" type="pres">
      <dgm:prSet presAssocID="{538665F6-D938-4DEF-80CC-C0912C2ED980}" presName="compositeNode" presStyleCnt="0">
        <dgm:presLayoutVars>
          <dgm:bulletEnabled val="1"/>
        </dgm:presLayoutVars>
      </dgm:prSet>
      <dgm:spPr/>
    </dgm:pt>
    <dgm:pt modelId="{1DBCBE77-45E6-47E7-A740-3E7DFDC2BA18}" type="pres">
      <dgm:prSet presAssocID="{538665F6-D938-4DEF-80CC-C0912C2ED980}" presName="imag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E71535D7-7509-4387-B16D-C6EC124281C9}" type="pres">
      <dgm:prSet presAssocID="{538665F6-D938-4DEF-80CC-C0912C2ED980}" presName="childNode" presStyleLbl="node1" presStyleIdx="0" presStyleCnt="5" custLinFactNeighborX="-1805" custLinFactNeighborY="3763">
        <dgm:presLayoutVars>
          <dgm:bulletEnabled val="1"/>
        </dgm:presLayoutVars>
      </dgm:prSet>
      <dgm:spPr>
        <a:xfrm>
          <a:off x="192890" y="680061"/>
          <a:ext cx="858379" cy="3169919"/>
        </a:xfrm>
        <a:prstGeom prst="rect">
          <a:avLst/>
        </a:prstGeom>
      </dgm:spPr>
    </dgm:pt>
    <dgm:pt modelId="{852C72B3-00AF-426C-BE7C-3FC9242A371D}" type="pres">
      <dgm:prSet presAssocID="{538665F6-D938-4DEF-80CC-C0912C2ED980}" presName="parentNode" presStyleLbl="revTx" presStyleIdx="0" presStyleCnt="5">
        <dgm:presLayoutVars>
          <dgm:chMax val="0"/>
          <dgm:bulletEnabled val="1"/>
        </dgm:presLayoutVars>
      </dgm:prSet>
      <dgm:spPr/>
    </dgm:pt>
    <dgm:pt modelId="{A7F8AB42-C4F7-4433-8D80-2B7947086D20}" type="pres">
      <dgm:prSet presAssocID="{DE954445-AEB4-4BA7-950C-781C9B16BDB2}" presName="sibTrans" presStyleCnt="0"/>
      <dgm:spPr/>
    </dgm:pt>
    <dgm:pt modelId="{72943DA9-DBB1-4570-9822-04685493F4E5}" type="pres">
      <dgm:prSet presAssocID="{1BD35D9F-582E-401E-90D3-D0B3EC84C7D3}" presName="compositeNode" presStyleCnt="0">
        <dgm:presLayoutVars>
          <dgm:bulletEnabled val="1"/>
        </dgm:presLayoutVars>
      </dgm:prSet>
      <dgm:spPr/>
    </dgm:pt>
    <dgm:pt modelId="{E436A11E-C4C7-436A-8443-A3C84C9DBC16}" type="pres">
      <dgm:prSet presAssocID="{1BD35D9F-582E-401E-90D3-D0B3EC84C7D3}" presName="imag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016EFDE-1AB8-43DA-A617-723328CE4C43}" type="pres">
      <dgm:prSet presAssocID="{1BD35D9F-582E-401E-90D3-D0B3EC84C7D3}" presName="childNode" presStyleLbl="node1" presStyleIdx="1" presStyleCnt="5" custLinFactNeighborY="3763">
        <dgm:presLayoutVars>
          <dgm:bulletEnabled val="1"/>
        </dgm:presLayoutVars>
      </dgm:prSet>
      <dgm:spPr>
        <a:xfrm>
          <a:off x="1456679" y="680061"/>
          <a:ext cx="858379" cy="3169919"/>
        </a:xfrm>
        <a:prstGeom prst="rect">
          <a:avLst/>
        </a:prstGeom>
      </dgm:spPr>
    </dgm:pt>
    <dgm:pt modelId="{52D85B9D-502A-41EE-9721-FCCF1C1C1E23}" type="pres">
      <dgm:prSet presAssocID="{1BD35D9F-582E-401E-90D3-D0B3EC84C7D3}" presName="parentNode" presStyleLbl="revTx" presStyleIdx="1" presStyleCnt="5">
        <dgm:presLayoutVars>
          <dgm:chMax val="0"/>
          <dgm:bulletEnabled val="1"/>
        </dgm:presLayoutVars>
      </dgm:prSet>
      <dgm:spPr/>
    </dgm:pt>
    <dgm:pt modelId="{C31613FF-042D-4DCC-BA33-2CF032604BE7}" type="pres">
      <dgm:prSet presAssocID="{BC58FE42-51DB-40D4-9378-B305E2933CC2}" presName="sibTrans" presStyleCnt="0"/>
      <dgm:spPr/>
    </dgm:pt>
    <dgm:pt modelId="{BDA3222D-0B18-4BEB-B8DD-049F187D6927}" type="pres">
      <dgm:prSet presAssocID="{64CFB9DA-470E-419A-A13E-8302F0E8437F}" presName="compositeNode" presStyleCnt="0">
        <dgm:presLayoutVars>
          <dgm:bulletEnabled val="1"/>
        </dgm:presLayoutVars>
      </dgm:prSet>
      <dgm:spPr/>
    </dgm:pt>
    <dgm:pt modelId="{48E0FB37-8C79-421A-A859-6E0507F3A599}" type="pres">
      <dgm:prSet presAssocID="{64CFB9DA-470E-419A-A13E-8302F0E8437F}" presName="imag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84005436-DC55-4DDC-BC26-1AB5BC00989F}" type="pres">
      <dgm:prSet presAssocID="{64CFB9DA-470E-419A-A13E-8302F0E8437F}" presName="childNode" presStyleLbl="node1" presStyleIdx="2" presStyleCnt="5" custLinFactNeighborX="-1805" custLinFactNeighborY="3763">
        <dgm:presLayoutVars>
          <dgm:bulletEnabled val="1"/>
        </dgm:presLayoutVars>
      </dgm:prSet>
      <dgm:spPr>
        <a:xfrm>
          <a:off x="2689480" y="680061"/>
          <a:ext cx="858379" cy="3169919"/>
        </a:xfrm>
        <a:prstGeom prst="rect">
          <a:avLst/>
        </a:prstGeom>
      </dgm:spPr>
    </dgm:pt>
    <dgm:pt modelId="{766155D9-B8EE-40B1-9BC4-0D58B56C40F4}" type="pres">
      <dgm:prSet presAssocID="{64CFB9DA-470E-419A-A13E-8302F0E8437F}" presName="parentNode" presStyleLbl="revTx" presStyleIdx="2" presStyleCnt="5">
        <dgm:presLayoutVars>
          <dgm:chMax val="0"/>
          <dgm:bulletEnabled val="1"/>
        </dgm:presLayoutVars>
      </dgm:prSet>
      <dgm:spPr/>
    </dgm:pt>
    <dgm:pt modelId="{38B439D2-3072-4790-BE75-794F7CFC6012}" type="pres">
      <dgm:prSet presAssocID="{7255A54C-4D39-44B9-AB6B-D399C34FEE60}" presName="sibTrans" presStyleCnt="0"/>
      <dgm:spPr/>
    </dgm:pt>
    <dgm:pt modelId="{8775AFC7-E550-4516-8488-8B6D0C3846D6}" type="pres">
      <dgm:prSet presAssocID="{EB4A491D-D8D0-4032-9C00-E1E0E6E51802}" presName="compositeNode" presStyleCnt="0">
        <dgm:presLayoutVars>
          <dgm:bulletEnabled val="1"/>
        </dgm:presLayoutVars>
      </dgm:prSet>
      <dgm:spPr/>
    </dgm:pt>
    <dgm:pt modelId="{E20F0887-1EBA-448D-AA70-5AB0424949E7}" type="pres">
      <dgm:prSet presAssocID="{EB4A491D-D8D0-4032-9C00-E1E0E6E51802}" presName="imag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192A5588-75DB-4401-8920-93BC39AFB071}" type="pres">
      <dgm:prSet presAssocID="{EB4A491D-D8D0-4032-9C00-E1E0E6E51802}" presName="childNode" presStyleLbl="node1" presStyleIdx="3" presStyleCnt="5" custLinFactNeighborY="3763">
        <dgm:presLayoutVars>
          <dgm:bulletEnabled val="1"/>
        </dgm:presLayoutVars>
      </dgm:prSet>
      <dgm:spPr>
        <a:xfrm>
          <a:off x="3953269" y="680061"/>
          <a:ext cx="858379" cy="3169919"/>
        </a:xfrm>
        <a:prstGeom prst="rect">
          <a:avLst/>
        </a:prstGeom>
      </dgm:spPr>
    </dgm:pt>
    <dgm:pt modelId="{59D81334-A20E-4296-8296-A73C2233200A}" type="pres">
      <dgm:prSet presAssocID="{EB4A491D-D8D0-4032-9C00-E1E0E6E51802}" presName="parentNode" presStyleLbl="revTx" presStyleIdx="3" presStyleCnt="5">
        <dgm:presLayoutVars>
          <dgm:chMax val="0"/>
          <dgm:bulletEnabled val="1"/>
        </dgm:presLayoutVars>
      </dgm:prSet>
      <dgm:spPr/>
    </dgm:pt>
    <dgm:pt modelId="{950DF533-26F1-43A4-BCF2-B7510E70EA52}" type="pres">
      <dgm:prSet presAssocID="{C5127F55-07D9-430D-8096-BC535C525B4E}" presName="sibTrans" presStyleCnt="0"/>
      <dgm:spPr/>
    </dgm:pt>
    <dgm:pt modelId="{FA8E6ED9-28A5-4F4A-AC9B-E08B82C7099B}" type="pres">
      <dgm:prSet presAssocID="{E4E85187-15EF-4BFC-BEF9-8A7D0F7BC935}" presName="compositeNode" presStyleCnt="0">
        <dgm:presLayoutVars>
          <dgm:bulletEnabled val="1"/>
        </dgm:presLayoutVars>
      </dgm:prSet>
      <dgm:spPr/>
    </dgm:pt>
    <dgm:pt modelId="{6BBA02E1-750C-43E6-9A9D-2C02931A0A73}" type="pres">
      <dgm:prSet presAssocID="{E4E85187-15EF-4BFC-BEF9-8A7D0F7BC935}" presName="imag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E4110080-A657-467C-99E7-5E3A7597A54E}" type="pres">
      <dgm:prSet presAssocID="{E4E85187-15EF-4BFC-BEF9-8A7D0F7BC935}" presName="childNode" presStyleLbl="node1" presStyleIdx="4" presStyleCnt="5" custLinFactNeighborX="-2175" custLinFactNeighborY="3763">
        <dgm:presLayoutVars>
          <dgm:bulletEnabled val="1"/>
        </dgm:presLayoutVars>
      </dgm:prSet>
      <dgm:spPr/>
    </dgm:pt>
    <dgm:pt modelId="{4A9F6702-1B0E-4F2E-8655-324C6A7587E9}" type="pres">
      <dgm:prSet presAssocID="{E4E85187-15EF-4BFC-BEF9-8A7D0F7BC935}" presName="parentNode" presStyleLbl="revTx" presStyleIdx="4" presStyleCnt="5">
        <dgm:presLayoutVars>
          <dgm:chMax val="0"/>
          <dgm:bulletEnabled val="1"/>
        </dgm:presLayoutVars>
      </dgm:prSet>
      <dgm:spPr/>
    </dgm:pt>
  </dgm:ptLst>
  <dgm:cxnLst>
    <dgm:cxn modelId="{4CAA8C06-961C-402E-A2F1-8A35D3D8EF83}" type="presOf" srcId="{E4E85187-15EF-4BFC-BEF9-8A7D0F7BC935}" destId="{4A9F6702-1B0E-4F2E-8655-324C6A7587E9}" srcOrd="0" destOrd="0" presId="urn:microsoft.com/office/officeart/2005/8/layout/hList2"/>
    <dgm:cxn modelId="{2C17C916-5C32-4419-84B6-B6CBF341D3D3}" type="presOf" srcId="{9B814988-A419-4C31-A810-5F41EE253152}" destId="{192A5588-75DB-4401-8920-93BC39AFB071}" srcOrd="0" destOrd="0" presId="urn:microsoft.com/office/officeart/2005/8/layout/hList2"/>
    <dgm:cxn modelId="{F7A8F619-ABA6-43B5-99C3-05F6A87E5FA8}" srcId="{57907514-1A9B-4356-B882-ABCF3FDDE0F2}" destId="{E4E85187-15EF-4BFC-BEF9-8A7D0F7BC935}" srcOrd="4" destOrd="0" parTransId="{E50A5155-0876-4F72-8613-6EA5B27B8A4E}" sibTransId="{63E1C4E4-4783-46FB-B6AD-93DE3D1B149F}"/>
    <dgm:cxn modelId="{4D79242B-80C3-43EB-90AA-4A38EACFC160}" srcId="{E4E85187-15EF-4BFC-BEF9-8A7D0F7BC935}" destId="{A9DA3F8A-3C0D-4E42-9AB7-C602874E4D91}" srcOrd="0" destOrd="0" parTransId="{D6F20605-44D5-4DC6-B187-0AE3E0AC57DF}" sibTransId="{A5020DA0-6414-4F6E-AB8C-1A0846E3C4D8}"/>
    <dgm:cxn modelId="{E7307E3B-A8CA-42E7-B1AD-9302A1C4AEEA}" type="presOf" srcId="{64CFB9DA-470E-419A-A13E-8302F0E8437F}" destId="{766155D9-B8EE-40B1-9BC4-0D58B56C40F4}" srcOrd="0" destOrd="0" presId="urn:microsoft.com/office/officeart/2005/8/layout/hList2"/>
    <dgm:cxn modelId="{B11B4E68-5EF4-461E-AC85-D8D909BF4420}" type="presOf" srcId="{CB0CED5B-A198-41FA-95A7-98926EA55C30}" destId="{E71535D7-7509-4387-B16D-C6EC124281C9}" srcOrd="0" destOrd="0" presId="urn:microsoft.com/office/officeart/2005/8/layout/hList2"/>
    <dgm:cxn modelId="{13FDF969-80D8-4705-8B5C-A84ABD95E29B}" srcId="{538665F6-D938-4DEF-80CC-C0912C2ED980}" destId="{CB0CED5B-A198-41FA-95A7-98926EA55C30}" srcOrd="0" destOrd="0" parTransId="{A35B5CBB-585D-424E-B9BC-BD84ECDD2869}" sibTransId="{D5D0CAAC-D5EA-45EC-A555-9C8FFA783B11}"/>
    <dgm:cxn modelId="{63B8846B-8370-4DD5-B1C2-935CA76D8A85}" srcId="{57907514-1A9B-4356-B882-ABCF3FDDE0F2}" destId="{538665F6-D938-4DEF-80CC-C0912C2ED980}" srcOrd="0" destOrd="0" parTransId="{BAB4444E-2AC9-4D6F-A4B9-547AD2A71001}" sibTransId="{DE954445-AEB4-4BA7-950C-781C9B16BDB2}"/>
    <dgm:cxn modelId="{DB34A354-3963-42A3-8CE3-0A0CF17A5E1B}" srcId="{64CFB9DA-470E-419A-A13E-8302F0E8437F}" destId="{1EA8D0A3-F3AE-483C-9DFE-A190D00ABA7F}" srcOrd="0" destOrd="0" parTransId="{816D5220-C13C-4C39-935B-9915484F5C6A}" sibTransId="{3184FBDF-40C4-49A0-9D18-FB1481555319}"/>
    <dgm:cxn modelId="{FC343D83-848C-4385-A84C-30519AE1F8C2}" type="presOf" srcId="{538665F6-D938-4DEF-80CC-C0912C2ED980}" destId="{852C72B3-00AF-426C-BE7C-3FC9242A371D}" srcOrd="0" destOrd="0" presId="urn:microsoft.com/office/officeart/2005/8/layout/hList2"/>
    <dgm:cxn modelId="{D07BEF88-6BB9-4A04-B51F-3A2B5CA4E933}" type="presOf" srcId="{1BD35D9F-582E-401E-90D3-D0B3EC84C7D3}" destId="{52D85B9D-502A-41EE-9721-FCCF1C1C1E23}" srcOrd="0" destOrd="0" presId="urn:microsoft.com/office/officeart/2005/8/layout/hList2"/>
    <dgm:cxn modelId="{50C2DD96-FD0E-47B2-86A9-DB8D65FCD5CC}" type="presOf" srcId="{57907514-1A9B-4356-B882-ABCF3FDDE0F2}" destId="{F31C56FF-2638-41FE-B8AD-E9ADAB0EC515}" srcOrd="0" destOrd="0" presId="urn:microsoft.com/office/officeart/2005/8/layout/hList2"/>
    <dgm:cxn modelId="{EECCA79E-C5FC-497E-90B4-12A62895871D}" type="presOf" srcId="{EEDE8A4F-3DE4-4A8A-A4F3-447389A0C3AE}" destId="{A016EFDE-1AB8-43DA-A617-723328CE4C43}" srcOrd="0" destOrd="0" presId="urn:microsoft.com/office/officeart/2005/8/layout/hList2"/>
    <dgm:cxn modelId="{010E5EA9-76AC-4035-AEAB-70818FDE54D3}" type="presOf" srcId="{A9DA3F8A-3C0D-4E42-9AB7-C602874E4D91}" destId="{E4110080-A657-467C-99E7-5E3A7597A54E}" srcOrd="0" destOrd="0" presId="urn:microsoft.com/office/officeart/2005/8/layout/hList2"/>
    <dgm:cxn modelId="{B0A675AF-C520-4FA1-85E1-A7B9CD788777}" type="presOf" srcId="{EB4A491D-D8D0-4032-9C00-E1E0E6E51802}" destId="{59D81334-A20E-4296-8296-A73C2233200A}" srcOrd="0" destOrd="0" presId="urn:microsoft.com/office/officeart/2005/8/layout/hList2"/>
    <dgm:cxn modelId="{140E9DB9-B477-4D7F-B5FE-45E86E7C3B59}" srcId="{57907514-1A9B-4356-B882-ABCF3FDDE0F2}" destId="{1BD35D9F-582E-401E-90D3-D0B3EC84C7D3}" srcOrd="1" destOrd="0" parTransId="{FC5EFF17-4E60-4D4A-91A3-4D85BCF7FB7B}" sibTransId="{BC58FE42-51DB-40D4-9378-B305E2933CC2}"/>
    <dgm:cxn modelId="{777CDBCC-B29D-4D1C-8F73-D5AF1B5BA995}" srcId="{1BD35D9F-582E-401E-90D3-D0B3EC84C7D3}" destId="{EEDE8A4F-3DE4-4A8A-A4F3-447389A0C3AE}" srcOrd="0" destOrd="0" parTransId="{50C7CA34-2C39-42A5-AF77-E1A4545C7225}" sibTransId="{364DF81A-35BA-47DC-858E-B1B82AC1539C}"/>
    <dgm:cxn modelId="{FEC5A5CD-6E8F-4AC5-8515-7FC980CD08FB}" type="presOf" srcId="{1EA8D0A3-F3AE-483C-9DFE-A190D00ABA7F}" destId="{84005436-DC55-4DDC-BC26-1AB5BC00989F}" srcOrd="0" destOrd="0" presId="urn:microsoft.com/office/officeart/2005/8/layout/hList2"/>
    <dgm:cxn modelId="{41AE79D2-4568-4D1C-A7E6-0E4BC8566F8E}" srcId="{EB4A491D-D8D0-4032-9C00-E1E0E6E51802}" destId="{9B814988-A419-4C31-A810-5F41EE253152}" srcOrd="0" destOrd="0" parTransId="{86601829-FFD7-4282-85E4-A5D1710A3445}" sibTransId="{64D9FD6E-2955-4F35-9E7C-7CB738057C55}"/>
    <dgm:cxn modelId="{BC26FAE4-27A8-48AB-B1F6-9B0808648354}" srcId="{57907514-1A9B-4356-B882-ABCF3FDDE0F2}" destId="{EB4A491D-D8D0-4032-9C00-E1E0E6E51802}" srcOrd="3" destOrd="0" parTransId="{2CFBCEBB-B1D9-4F24-8547-2E45AA7B3833}" sibTransId="{C5127F55-07D9-430D-8096-BC535C525B4E}"/>
    <dgm:cxn modelId="{8C5CEEF5-B819-4058-B5A3-12E95D932978}" srcId="{57907514-1A9B-4356-B882-ABCF3FDDE0F2}" destId="{64CFB9DA-470E-419A-A13E-8302F0E8437F}" srcOrd="2" destOrd="0" parTransId="{65AA8E59-D720-4F20-BE5D-350D0B0A5636}" sibTransId="{7255A54C-4D39-44B9-AB6B-D399C34FEE60}"/>
    <dgm:cxn modelId="{E9ECA383-0476-4315-ACD6-C96688C7665C}" type="presParOf" srcId="{F31C56FF-2638-41FE-B8AD-E9ADAB0EC515}" destId="{6ACA8719-1A13-4D14-B152-AE785EDA9A77}" srcOrd="0" destOrd="0" presId="urn:microsoft.com/office/officeart/2005/8/layout/hList2"/>
    <dgm:cxn modelId="{22854CF7-917F-4523-9033-29A77BB099A3}" type="presParOf" srcId="{6ACA8719-1A13-4D14-B152-AE785EDA9A77}" destId="{1DBCBE77-45E6-47E7-A740-3E7DFDC2BA18}" srcOrd="0" destOrd="0" presId="urn:microsoft.com/office/officeart/2005/8/layout/hList2"/>
    <dgm:cxn modelId="{42EC364E-64CB-410A-825E-2CF350AC41C9}" type="presParOf" srcId="{6ACA8719-1A13-4D14-B152-AE785EDA9A77}" destId="{E71535D7-7509-4387-B16D-C6EC124281C9}" srcOrd="1" destOrd="0" presId="urn:microsoft.com/office/officeart/2005/8/layout/hList2"/>
    <dgm:cxn modelId="{E2764293-7810-46D3-AB81-E46E319C289C}" type="presParOf" srcId="{6ACA8719-1A13-4D14-B152-AE785EDA9A77}" destId="{852C72B3-00AF-426C-BE7C-3FC9242A371D}" srcOrd="2" destOrd="0" presId="urn:microsoft.com/office/officeart/2005/8/layout/hList2"/>
    <dgm:cxn modelId="{EFAD67BA-63A6-4028-8BC7-82E1583BB8DA}" type="presParOf" srcId="{F31C56FF-2638-41FE-B8AD-E9ADAB0EC515}" destId="{A7F8AB42-C4F7-4433-8D80-2B7947086D20}" srcOrd="1" destOrd="0" presId="urn:microsoft.com/office/officeart/2005/8/layout/hList2"/>
    <dgm:cxn modelId="{91C8F8D8-B0F9-45ED-A4E9-90A50E7ECE55}" type="presParOf" srcId="{F31C56FF-2638-41FE-B8AD-E9ADAB0EC515}" destId="{72943DA9-DBB1-4570-9822-04685493F4E5}" srcOrd="2" destOrd="0" presId="urn:microsoft.com/office/officeart/2005/8/layout/hList2"/>
    <dgm:cxn modelId="{088E1185-9CF6-4B55-BEC1-9F50B5DDFB42}" type="presParOf" srcId="{72943DA9-DBB1-4570-9822-04685493F4E5}" destId="{E436A11E-C4C7-436A-8443-A3C84C9DBC16}" srcOrd="0" destOrd="0" presId="urn:microsoft.com/office/officeart/2005/8/layout/hList2"/>
    <dgm:cxn modelId="{41FD3AED-241F-47FF-B80E-57A48B8EB7EF}" type="presParOf" srcId="{72943DA9-DBB1-4570-9822-04685493F4E5}" destId="{A016EFDE-1AB8-43DA-A617-723328CE4C43}" srcOrd="1" destOrd="0" presId="urn:microsoft.com/office/officeart/2005/8/layout/hList2"/>
    <dgm:cxn modelId="{AC7536C0-3E8A-491E-9588-D52A751F5D36}" type="presParOf" srcId="{72943DA9-DBB1-4570-9822-04685493F4E5}" destId="{52D85B9D-502A-41EE-9721-FCCF1C1C1E23}" srcOrd="2" destOrd="0" presId="urn:microsoft.com/office/officeart/2005/8/layout/hList2"/>
    <dgm:cxn modelId="{AE3B4441-C2CB-46AD-AB2F-43B880B1D34A}" type="presParOf" srcId="{F31C56FF-2638-41FE-B8AD-E9ADAB0EC515}" destId="{C31613FF-042D-4DCC-BA33-2CF032604BE7}" srcOrd="3" destOrd="0" presId="urn:microsoft.com/office/officeart/2005/8/layout/hList2"/>
    <dgm:cxn modelId="{6D8787D3-07FA-4685-B46E-8FD59B38767A}" type="presParOf" srcId="{F31C56FF-2638-41FE-B8AD-E9ADAB0EC515}" destId="{BDA3222D-0B18-4BEB-B8DD-049F187D6927}" srcOrd="4" destOrd="0" presId="urn:microsoft.com/office/officeart/2005/8/layout/hList2"/>
    <dgm:cxn modelId="{1AEE5E1A-D6DC-49C5-B45E-CE64982FACB3}" type="presParOf" srcId="{BDA3222D-0B18-4BEB-B8DD-049F187D6927}" destId="{48E0FB37-8C79-421A-A859-6E0507F3A599}" srcOrd="0" destOrd="0" presId="urn:microsoft.com/office/officeart/2005/8/layout/hList2"/>
    <dgm:cxn modelId="{51FC7450-13E9-4E35-9253-9FFB3467D8A2}" type="presParOf" srcId="{BDA3222D-0B18-4BEB-B8DD-049F187D6927}" destId="{84005436-DC55-4DDC-BC26-1AB5BC00989F}" srcOrd="1" destOrd="0" presId="urn:microsoft.com/office/officeart/2005/8/layout/hList2"/>
    <dgm:cxn modelId="{68CD33AF-4CBA-4BF0-8C4F-32069ED27AB8}" type="presParOf" srcId="{BDA3222D-0B18-4BEB-B8DD-049F187D6927}" destId="{766155D9-B8EE-40B1-9BC4-0D58B56C40F4}" srcOrd="2" destOrd="0" presId="urn:microsoft.com/office/officeart/2005/8/layout/hList2"/>
    <dgm:cxn modelId="{88C6F641-B07C-4086-968A-7B21D34AF7D7}" type="presParOf" srcId="{F31C56FF-2638-41FE-B8AD-E9ADAB0EC515}" destId="{38B439D2-3072-4790-BE75-794F7CFC6012}" srcOrd="5" destOrd="0" presId="urn:microsoft.com/office/officeart/2005/8/layout/hList2"/>
    <dgm:cxn modelId="{0DA26C48-971C-45FE-92F0-EC88D12E93EC}" type="presParOf" srcId="{F31C56FF-2638-41FE-B8AD-E9ADAB0EC515}" destId="{8775AFC7-E550-4516-8488-8B6D0C3846D6}" srcOrd="6" destOrd="0" presId="urn:microsoft.com/office/officeart/2005/8/layout/hList2"/>
    <dgm:cxn modelId="{EE411CD0-144C-40A4-8664-060C7DA3A4A0}" type="presParOf" srcId="{8775AFC7-E550-4516-8488-8B6D0C3846D6}" destId="{E20F0887-1EBA-448D-AA70-5AB0424949E7}" srcOrd="0" destOrd="0" presId="urn:microsoft.com/office/officeart/2005/8/layout/hList2"/>
    <dgm:cxn modelId="{181145B1-5126-4B1A-8558-5999C2C34EF0}" type="presParOf" srcId="{8775AFC7-E550-4516-8488-8B6D0C3846D6}" destId="{192A5588-75DB-4401-8920-93BC39AFB071}" srcOrd="1" destOrd="0" presId="urn:microsoft.com/office/officeart/2005/8/layout/hList2"/>
    <dgm:cxn modelId="{269059DD-9428-4465-984A-76DB56AD21A8}" type="presParOf" srcId="{8775AFC7-E550-4516-8488-8B6D0C3846D6}" destId="{59D81334-A20E-4296-8296-A73C2233200A}" srcOrd="2" destOrd="0" presId="urn:microsoft.com/office/officeart/2005/8/layout/hList2"/>
    <dgm:cxn modelId="{93F01862-72D9-49CE-81FB-58EEC5F947A5}" type="presParOf" srcId="{F31C56FF-2638-41FE-B8AD-E9ADAB0EC515}" destId="{950DF533-26F1-43A4-BCF2-B7510E70EA52}" srcOrd="7" destOrd="0" presId="urn:microsoft.com/office/officeart/2005/8/layout/hList2"/>
    <dgm:cxn modelId="{34094804-E1EF-4CCC-B42A-3ECFB3E659E0}" type="presParOf" srcId="{F31C56FF-2638-41FE-B8AD-E9ADAB0EC515}" destId="{FA8E6ED9-28A5-4F4A-AC9B-E08B82C7099B}" srcOrd="8" destOrd="0" presId="urn:microsoft.com/office/officeart/2005/8/layout/hList2"/>
    <dgm:cxn modelId="{2157B56D-BD13-42A0-A439-6B34C11FA378}" type="presParOf" srcId="{FA8E6ED9-28A5-4F4A-AC9B-E08B82C7099B}" destId="{6BBA02E1-750C-43E6-9A9D-2C02931A0A73}" srcOrd="0" destOrd="0" presId="urn:microsoft.com/office/officeart/2005/8/layout/hList2"/>
    <dgm:cxn modelId="{EA94DB59-2863-45BC-AF78-A93612372E71}" type="presParOf" srcId="{FA8E6ED9-28A5-4F4A-AC9B-E08B82C7099B}" destId="{E4110080-A657-467C-99E7-5E3A7597A54E}" srcOrd="1" destOrd="0" presId="urn:microsoft.com/office/officeart/2005/8/layout/hList2"/>
    <dgm:cxn modelId="{627ADFC4-12C6-4767-BD2F-C62E518AA6D2}" type="presParOf" srcId="{FA8E6ED9-28A5-4F4A-AC9B-E08B82C7099B}" destId="{4A9F6702-1B0E-4F2E-8655-324C6A7587E9}"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907514-1A9B-4356-B882-ABCF3FDDE0F2}"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538665F6-D938-4DEF-80CC-C0912C2ED980}">
      <dgm:prSet phldrT="[Text]"/>
      <dgm:spPr/>
      <dgm:t>
        <a:bodyPr/>
        <a:lstStyle/>
        <a:p>
          <a:r>
            <a:rPr lang="en-GB" dirty="0"/>
            <a:t> </a:t>
          </a:r>
        </a:p>
      </dgm:t>
    </dgm:pt>
    <dgm:pt modelId="{BAB4444E-2AC9-4D6F-A4B9-547AD2A71001}" type="parTrans" cxnId="{63B8846B-8370-4DD5-B1C2-935CA76D8A85}">
      <dgm:prSet/>
      <dgm:spPr/>
      <dgm:t>
        <a:bodyPr/>
        <a:lstStyle/>
        <a:p>
          <a:endParaRPr lang="en-GB"/>
        </a:p>
      </dgm:t>
    </dgm:pt>
    <dgm:pt modelId="{DE954445-AEB4-4BA7-950C-781C9B16BDB2}" type="sibTrans" cxnId="{63B8846B-8370-4DD5-B1C2-935CA76D8A85}">
      <dgm:prSet/>
      <dgm:spPr/>
      <dgm:t>
        <a:bodyPr/>
        <a:lstStyle/>
        <a:p>
          <a:endParaRPr lang="en-GB"/>
        </a:p>
      </dgm:t>
    </dgm:pt>
    <dgm:pt modelId="{CB0CED5B-A198-41FA-95A7-98926EA55C30}">
      <dgm:prSet phldrT="[Tex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Produce</a:t>
          </a:r>
        </a:p>
      </dgm:t>
    </dgm:pt>
    <dgm:pt modelId="{A35B5CBB-585D-424E-B9BC-BD84ECDD2869}" type="parTrans" cxnId="{13FDF969-80D8-4705-8B5C-A84ABD95E29B}">
      <dgm:prSet/>
      <dgm:spPr/>
      <dgm:t>
        <a:bodyPr/>
        <a:lstStyle/>
        <a:p>
          <a:endParaRPr lang="en-GB"/>
        </a:p>
      </dgm:t>
    </dgm:pt>
    <dgm:pt modelId="{D5D0CAAC-D5EA-45EC-A555-9C8FFA783B11}" type="sibTrans" cxnId="{13FDF969-80D8-4705-8B5C-A84ABD95E29B}">
      <dgm:prSet/>
      <dgm:spPr/>
      <dgm:t>
        <a:bodyPr/>
        <a:lstStyle/>
        <a:p>
          <a:endParaRPr lang="en-GB"/>
        </a:p>
      </dgm:t>
    </dgm:pt>
    <dgm:pt modelId="{1BD35D9F-582E-401E-90D3-D0B3EC84C7D3}">
      <dgm:prSet phldrT="[Text]"/>
      <dgm:spPr/>
      <dgm:t>
        <a:bodyPr/>
        <a:lstStyle/>
        <a:p>
          <a:r>
            <a:rPr lang="en-GB" dirty="0"/>
            <a:t> </a:t>
          </a:r>
        </a:p>
      </dgm:t>
    </dgm:pt>
    <dgm:pt modelId="{FC5EFF17-4E60-4D4A-91A3-4D85BCF7FB7B}" type="parTrans" cxnId="{140E9DB9-B477-4D7F-B5FE-45E86E7C3B59}">
      <dgm:prSet/>
      <dgm:spPr/>
      <dgm:t>
        <a:bodyPr/>
        <a:lstStyle/>
        <a:p>
          <a:endParaRPr lang="en-GB"/>
        </a:p>
      </dgm:t>
    </dgm:pt>
    <dgm:pt modelId="{BC58FE42-51DB-40D4-9378-B305E2933CC2}" type="sibTrans" cxnId="{140E9DB9-B477-4D7F-B5FE-45E86E7C3B59}">
      <dgm:prSet/>
      <dgm:spPr/>
      <dgm:t>
        <a:bodyPr/>
        <a:lstStyle/>
        <a:p>
          <a:endParaRPr lang="en-GB"/>
        </a:p>
      </dgm:t>
    </dgm:pt>
    <dgm:pt modelId="{EEDE8A4F-3DE4-4A8A-A4F3-447389A0C3AE}">
      <dgm:prSet phldrT="[Tex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Transport</a:t>
          </a:r>
        </a:p>
      </dgm:t>
    </dgm:pt>
    <dgm:pt modelId="{50C7CA34-2C39-42A5-AF77-E1A4545C7225}" type="parTrans" cxnId="{777CDBCC-B29D-4D1C-8F73-D5AF1B5BA995}">
      <dgm:prSet/>
      <dgm:spPr/>
      <dgm:t>
        <a:bodyPr/>
        <a:lstStyle/>
        <a:p>
          <a:endParaRPr lang="en-GB"/>
        </a:p>
      </dgm:t>
    </dgm:pt>
    <dgm:pt modelId="{364DF81A-35BA-47DC-858E-B1B82AC1539C}" type="sibTrans" cxnId="{777CDBCC-B29D-4D1C-8F73-D5AF1B5BA995}">
      <dgm:prSet/>
      <dgm:spPr/>
      <dgm:t>
        <a:bodyPr/>
        <a:lstStyle/>
        <a:p>
          <a:endParaRPr lang="en-GB"/>
        </a:p>
      </dgm:t>
    </dgm:pt>
    <dgm:pt modelId="{64CFB9DA-470E-419A-A13E-8302F0E8437F}">
      <dgm:prSet phldrT="[Text]"/>
      <dgm:spPr/>
      <dgm:t>
        <a:bodyPr/>
        <a:lstStyle/>
        <a:p>
          <a:r>
            <a:rPr lang="en-GB" dirty="0"/>
            <a:t> </a:t>
          </a:r>
        </a:p>
      </dgm:t>
    </dgm:pt>
    <dgm:pt modelId="{65AA8E59-D720-4F20-BE5D-350D0B0A5636}" type="parTrans" cxnId="{8C5CEEF5-B819-4058-B5A3-12E95D932978}">
      <dgm:prSet/>
      <dgm:spPr/>
      <dgm:t>
        <a:bodyPr/>
        <a:lstStyle/>
        <a:p>
          <a:endParaRPr lang="en-GB"/>
        </a:p>
      </dgm:t>
    </dgm:pt>
    <dgm:pt modelId="{7255A54C-4D39-44B9-AB6B-D399C34FEE60}" type="sibTrans" cxnId="{8C5CEEF5-B819-4058-B5A3-12E95D932978}">
      <dgm:prSet/>
      <dgm:spPr/>
      <dgm:t>
        <a:bodyPr/>
        <a:lstStyle/>
        <a:p>
          <a:endParaRPr lang="en-GB"/>
        </a:p>
      </dgm:t>
    </dgm:pt>
    <dgm:pt modelId="{1EA8D0A3-F3AE-483C-9DFE-A190D00ABA7F}">
      <dgm:prSet phldrT="[Tex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Store</a:t>
          </a:r>
        </a:p>
      </dgm:t>
    </dgm:pt>
    <dgm:pt modelId="{816D5220-C13C-4C39-935B-9915484F5C6A}" type="parTrans" cxnId="{DB34A354-3963-42A3-8CE3-0A0CF17A5E1B}">
      <dgm:prSet/>
      <dgm:spPr/>
      <dgm:t>
        <a:bodyPr/>
        <a:lstStyle/>
        <a:p>
          <a:endParaRPr lang="en-GB"/>
        </a:p>
      </dgm:t>
    </dgm:pt>
    <dgm:pt modelId="{3184FBDF-40C4-49A0-9D18-FB1481555319}" type="sibTrans" cxnId="{DB34A354-3963-42A3-8CE3-0A0CF17A5E1B}">
      <dgm:prSet/>
      <dgm:spPr/>
      <dgm:t>
        <a:bodyPr/>
        <a:lstStyle/>
        <a:p>
          <a:endParaRPr lang="en-GB"/>
        </a:p>
      </dgm:t>
    </dgm:pt>
    <dgm:pt modelId="{EB4A491D-D8D0-4032-9C00-E1E0E6E51802}">
      <dgm:prSet phldrT="[Text]"/>
      <dgm:spPr/>
      <dgm:t>
        <a:bodyPr/>
        <a:lstStyle/>
        <a:p>
          <a:endParaRPr lang="en-GB" dirty="0"/>
        </a:p>
      </dgm:t>
    </dgm:pt>
    <dgm:pt modelId="{2CFBCEBB-B1D9-4F24-8547-2E45AA7B3833}" type="parTrans" cxnId="{BC26FAE4-27A8-48AB-B1F6-9B0808648354}">
      <dgm:prSet/>
      <dgm:spPr/>
      <dgm:t>
        <a:bodyPr/>
        <a:lstStyle/>
        <a:p>
          <a:endParaRPr lang="en-GB"/>
        </a:p>
      </dgm:t>
    </dgm:pt>
    <dgm:pt modelId="{C5127F55-07D9-430D-8096-BC535C525B4E}" type="sibTrans" cxnId="{BC26FAE4-27A8-48AB-B1F6-9B0808648354}">
      <dgm:prSet/>
      <dgm:spPr/>
      <dgm:t>
        <a:bodyPr/>
        <a:lstStyle/>
        <a:p>
          <a:endParaRPr lang="en-GB"/>
        </a:p>
      </dgm:t>
    </dgm:pt>
    <dgm:pt modelId="{E4E85187-15EF-4BFC-BEF9-8A7D0F7BC935}">
      <dgm:prSet phldrT="[Text]"/>
      <dgm:spPr/>
      <dgm:t>
        <a:bodyPr/>
        <a:lstStyle/>
        <a:p>
          <a:r>
            <a:rPr lang="en-GB" dirty="0"/>
            <a:t>  </a:t>
          </a:r>
        </a:p>
      </dgm:t>
    </dgm:pt>
    <dgm:pt modelId="{E50A5155-0876-4F72-8613-6EA5B27B8A4E}" type="parTrans" cxnId="{F7A8F619-ABA6-43B5-99C3-05F6A87E5FA8}">
      <dgm:prSet/>
      <dgm:spPr/>
      <dgm:t>
        <a:bodyPr/>
        <a:lstStyle/>
        <a:p>
          <a:endParaRPr lang="en-GB"/>
        </a:p>
      </dgm:t>
    </dgm:pt>
    <dgm:pt modelId="{63E1C4E4-4783-46FB-B6AD-93DE3D1B149F}" type="sibTrans" cxnId="{F7A8F619-ABA6-43B5-99C3-05F6A87E5FA8}">
      <dgm:prSet/>
      <dgm:spPr/>
      <dgm:t>
        <a:bodyPr/>
        <a:lstStyle/>
        <a:p>
          <a:endParaRPr lang="en-GB"/>
        </a:p>
      </dgm:t>
    </dgm:pt>
    <dgm:pt modelId="{9B814988-A419-4C31-A810-5F41EE253152}">
      <dgm:prSe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Distribute</a:t>
          </a:r>
        </a:p>
      </dgm:t>
    </dgm:pt>
    <dgm:pt modelId="{86601829-FFD7-4282-85E4-A5D1710A3445}" type="parTrans" cxnId="{41AE79D2-4568-4D1C-A7E6-0E4BC8566F8E}">
      <dgm:prSet/>
      <dgm:spPr/>
      <dgm:t>
        <a:bodyPr/>
        <a:lstStyle/>
        <a:p>
          <a:endParaRPr lang="en-GB"/>
        </a:p>
      </dgm:t>
    </dgm:pt>
    <dgm:pt modelId="{64D9FD6E-2955-4F35-9E7C-7CB738057C55}" type="sibTrans" cxnId="{41AE79D2-4568-4D1C-A7E6-0E4BC8566F8E}">
      <dgm:prSet/>
      <dgm:spPr/>
      <dgm:t>
        <a:bodyPr/>
        <a:lstStyle/>
        <a:p>
          <a:endParaRPr lang="en-GB"/>
        </a:p>
      </dgm:t>
    </dgm:pt>
    <dgm:pt modelId="{A9DA3F8A-3C0D-4E42-9AB7-C602874E4D91}">
      <dgm:prSet custT="1"/>
      <dgm:spPr>
        <a:solidFill>
          <a:srgbClr val="005DA1">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Use</a:t>
          </a:r>
        </a:p>
      </dgm:t>
    </dgm:pt>
    <dgm:pt modelId="{D6F20605-44D5-4DC6-B187-0AE3E0AC57DF}" type="parTrans" cxnId="{4D79242B-80C3-43EB-90AA-4A38EACFC160}">
      <dgm:prSet/>
      <dgm:spPr/>
      <dgm:t>
        <a:bodyPr/>
        <a:lstStyle/>
        <a:p>
          <a:endParaRPr lang="en-GB"/>
        </a:p>
      </dgm:t>
    </dgm:pt>
    <dgm:pt modelId="{A5020DA0-6414-4F6E-AB8C-1A0846E3C4D8}" type="sibTrans" cxnId="{4D79242B-80C3-43EB-90AA-4A38EACFC160}">
      <dgm:prSet/>
      <dgm:spPr/>
      <dgm:t>
        <a:bodyPr/>
        <a:lstStyle/>
        <a:p>
          <a:endParaRPr lang="en-GB"/>
        </a:p>
      </dgm:t>
    </dgm:pt>
    <dgm:pt modelId="{F31C56FF-2638-41FE-B8AD-E9ADAB0EC515}" type="pres">
      <dgm:prSet presAssocID="{57907514-1A9B-4356-B882-ABCF3FDDE0F2}" presName="linearFlow" presStyleCnt="0">
        <dgm:presLayoutVars>
          <dgm:dir/>
          <dgm:animLvl val="lvl"/>
          <dgm:resizeHandles/>
        </dgm:presLayoutVars>
      </dgm:prSet>
      <dgm:spPr/>
    </dgm:pt>
    <dgm:pt modelId="{6ACA8719-1A13-4D14-B152-AE785EDA9A77}" type="pres">
      <dgm:prSet presAssocID="{538665F6-D938-4DEF-80CC-C0912C2ED980}" presName="compositeNode" presStyleCnt="0">
        <dgm:presLayoutVars>
          <dgm:bulletEnabled val="1"/>
        </dgm:presLayoutVars>
      </dgm:prSet>
      <dgm:spPr/>
    </dgm:pt>
    <dgm:pt modelId="{1DBCBE77-45E6-47E7-A740-3E7DFDC2BA18}" type="pres">
      <dgm:prSet presAssocID="{538665F6-D938-4DEF-80CC-C0912C2ED980}" presName="imag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E71535D7-7509-4387-B16D-C6EC124281C9}" type="pres">
      <dgm:prSet presAssocID="{538665F6-D938-4DEF-80CC-C0912C2ED980}" presName="childNode" presStyleLbl="node1" presStyleIdx="0" presStyleCnt="5" custLinFactNeighborX="-1805" custLinFactNeighborY="3763">
        <dgm:presLayoutVars>
          <dgm:bulletEnabled val="1"/>
        </dgm:presLayoutVars>
      </dgm:prSet>
      <dgm:spPr>
        <a:xfrm>
          <a:off x="192890" y="680061"/>
          <a:ext cx="858379" cy="3169919"/>
        </a:xfrm>
        <a:prstGeom prst="rect">
          <a:avLst/>
        </a:prstGeom>
      </dgm:spPr>
    </dgm:pt>
    <dgm:pt modelId="{852C72B3-00AF-426C-BE7C-3FC9242A371D}" type="pres">
      <dgm:prSet presAssocID="{538665F6-D938-4DEF-80CC-C0912C2ED980}" presName="parentNode" presStyleLbl="revTx" presStyleIdx="0" presStyleCnt="5">
        <dgm:presLayoutVars>
          <dgm:chMax val="0"/>
          <dgm:bulletEnabled val="1"/>
        </dgm:presLayoutVars>
      </dgm:prSet>
      <dgm:spPr/>
    </dgm:pt>
    <dgm:pt modelId="{A7F8AB42-C4F7-4433-8D80-2B7947086D20}" type="pres">
      <dgm:prSet presAssocID="{DE954445-AEB4-4BA7-950C-781C9B16BDB2}" presName="sibTrans" presStyleCnt="0"/>
      <dgm:spPr/>
    </dgm:pt>
    <dgm:pt modelId="{72943DA9-DBB1-4570-9822-04685493F4E5}" type="pres">
      <dgm:prSet presAssocID="{1BD35D9F-582E-401E-90D3-D0B3EC84C7D3}" presName="compositeNode" presStyleCnt="0">
        <dgm:presLayoutVars>
          <dgm:bulletEnabled val="1"/>
        </dgm:presLayoutVars>
      </dgm:prSet>
      <dgm:spPr/>
    </dgm:pt>
    <dgm:pt modelId="{E436A11E-C4C7-436A-8443-A3C84C9DBC16}" type="pres">
      <dgm:prSet presAssocID="{1BD35D9F-582E-401E-90D3-D0B3EC84C7D3}" presName="imag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016EFDE-1AB8-43DA-A617-723328CE4C43}" type="pres">
      <dgm:prSet presAssocID="{1BD35D9F-582E-401E-90D3-D0B3EC84C7D3}" presName="childNode" presStyleLbl="node1" presStyleIdx="1" presStyleCnt="5" custLinFactNeighborY="3763">
        <dgm:presLayoutVars>
          <dgm:bulletEnabled val="1"/>
        </dgm:presLayoutVars>
      </dgm:prSet>
      <dgm:spPr>
        <a:xfrm>
          <a:off x="1456679" y="680061"/>
          <a:ext cx="858379" cy="3169919"/>
        </a:xfrm>
        <a:prstGeom prst="rect">
          <a:avLst/>
        </a:prstGeom>
      </dgm:spPr>
    </dgm:pt>
    <dgm:pt modelId="{52D85B9D-502A-41EE-9721-FCCF1C1C1E23}" type="pres">
      <dgm:prSet presAssocID="{1BD35D9F-582E-401E-90D3-D0B3EC84C7D3}" presName="parentNode" presStyleLbl="revTx" presStyleIdx="1" presStyleCnt="5">
        <dgm:presLayoutVars>
          <dgm:chMax val="0"/>
          <dgm:bulletEnabled val="1"/>
        </dgm:presLayoutVars>
      </dgm:prSet>
      <dgm:spPr/>
    </dgm:pt>
    <dgm:pt modelId="{C31613FF-042D-4DCC-BA33-2CF032604BE7}" type="pres">
      <dgm:prSet presAssocID="{BC58FE42-51DB-40D4-9378-B305E2933CC2}" presName="sibTrans" presStyleCnt="0"/>
      <dgm:spPr/>
    </dgm:pt>
    <dgm:pt modelId="{BDA3222D-0B18-4BEB-B8DD-049F187D6927}" type="pres">
      <dgm:prSet presAssocID="{64CFB9DA-470E-419A-A13E-8302F0E8437F}" presName="compositeNode" presStyleCnt="0">
        <dgm:presLayoutVars>
          <dgm:bulletEnabled val="1"/>
        </dgm:presLayoutVars>
      </dgm:prSet>
      <dgm:spPr/>
    </dgm:pt>
    <dgm:pt modelId="{48E0FB37-8C79-421A-A859-6E0507F3A599}" type="pres">
      <dgm:prSet presAssocID="{64CFB9DA-470E-419A-A13E-8302F0E8437F}" presName="imag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84005436-DC55-4DDC-BC26-1AB5BC00989F}" type="pres">
      <dgm:prSet presAssocID="{64CFB9DA-470E-419A-A13E-8302F0E8437F}" presName="childNode" presStyleLbl="node1" presStyleIdx="2" presStyleCnt="5" custLinFactNeighborX="-1805" custLinFactNeighborY="3763">
        <dgm:presLayoutVars>
          <dgm:bulletEnabled val="1"/>
        </dgm:presLayoutVars>
      </dgm:prSet>
      <dgm:spPr>
        <a:xfrm>
          <a:off x="2689480" y="680061"/>
          <a:ext cx="858379" cy="3169919"/>
        </a:xfrm>
        <a:prstGeom prst="rect">
          <a:avLst/>
        </a:prstGeom>
      </dgm:spPr>
    </dgm:pt>
    <dgm:pt modelId="{766155D9-B8EE-40B1-9BC4-0D58B56C40F4}" type="pres">
      <dgm:prSet presAssocID="{64CFB9DA-470E-419A-A13E-8302F0E8437F}" presName="parentNode" presStyleLbl="revTx" presStyleIdx="2" presStyleCnt="5">
        <dgm:presLayoutVars>
          <dgm:chMax val="0"/>
          <dgm:bulletEnabled val="1"/>
        </dgm:presLayoutVars>
      </dgm:prSet>
      <dgm:spPr/>
    </dgm:pt>
    <dgm:pt modelId="{38B439D2-3072-4790-BE75-794F7CFC6012}" type="pres">
      <dgm:prSet presAssocID="{7255A54C-4D39-44B9-AB6B-D399C34FEE60}" presName="sibTrans" presStyleCnt="0"/>
      <dgm:spPr/>
    </dgm:pt>
    <dgm:pt modelId="{8775AFC7-E550-4516-8488-8B6D0C3846D6}" type="pres">
      <dgm:prSet presAssocID="{EB4A491D-D8D0-4032-9C00-E1E0E6E51802}" presName="compositeNode" presStyleCnt="0">
        <dgm:presLayoutVars>
          <dgm:bulletEnabled val="1"/>
        </dgm:presLayoutVars>
      </dgm:prSet>
      <dgm:spPr/>
    </dgm:pt>
    <dgm:pt modelId="{E20F0887-1EBA-448D-AA70-5AB0424949E7}" type="pres">
      <dgm:prSet presAssocID="{EB4A491D-D8D0-4032-9C00-E1E0E6E51802}" presName="imag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192A5588-75DB-4401-8920-93BC39AFB071}" type="pres">
      <dgm:prSet presAssocID="{EB4A491D-D8D0-4032-9C00-E1E0E6E51802}" presName="childNode" presStyleLbl="node1" presStyleIdx="3" presStyleCnt="5" custLinFactNeighborY="3763">
        <dgm:presLayoutVars>
          <dgm:bulletEnabled val="1"/>
        </dgm:presLayoutVars>
      </dgm:prSet>
      <dgm:spPr>
        <a:xfrm>
          <a:off x="3953269" y="680061"/>
          <a:ext cx="858379" cy="3169919"/>
        </a:xfrm>
        <a:prstGeom prst="rect">
          <a:avLst/>
        </a:prstGeom>
      </dgm:spPr>
    </dgm:pt>
    <dgm:pt modelId="{59D81334-A20E-4296-8296-A73C2233200A}" type="pres">
      <dgm:prSet presAssocID="{EB4A491D-D8D0-4032-9C00-E1E0E6E51802}" presName="parentNode" presStyleLbl="revTx" presStyleIdx="3" presStyleCnt="5">
        <dgm:presLayoutVars>
          <dgm:chMax val="0"/>
          <dgm:bulletEnabled val="1"/>
        </dgm:presLayoutVars>
      </dgm:prSet>
      <dgm:spPr/>
    </dgm:pt>
    <dgm:pt modelId="{950DF533-26F1-43A4-BCF2-B7510E70EA52}" type="pres">
      <dgm:prSet presAssocID="{C5127F55-07D9-430D-8096-BC535C525B4E}" presName="sibTrans" presStyleCnt="0"/>
      <dgm:spPr/>
    </dgm:pt>
    <dgm:pt modelId="{FA8E6ED9-28A5-4F4A-AC9B-E08B82C7099B}" type="pres">
      <dgm:prSet presAssocID="{E4E85187-15EF-4BFC-BEF9-8A7D0F7BC935}" presName="compositeNode" presStyleCnt="0">
        <dgm:presLayoutVars>
          <dgm:bulletEnabled val="1"/>
        </dgm:presLayoutVars>
      </dgm:prSet>
      <dgm:spPr/>
    </dgm:pt>
    <dgm:pt modelId="{6BBA02E1-750C-43E6-9A9D-2C02931A0A73}" type="pres">
      <dgm:prSet presAssocID="{E4E85187-15EF-4BFC-BEF9-8A7D0F7BC935}" presName="imag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E4110080-A657-467C-99E7-5E3A7597A54E}" type="pres">
      <dgm:prSet presAssocID="{E4E85187-15EF-4BFC-BEF9-8A7D0F7BC935}" presName="childNode" presStyleLbl="node1" presStyleIdx="4" presStyleCnt="5" custLinFactNeighborX="-2175" custLinFactNeighborY="3763">
        <dgm:presLayoutVars>
          <dgm:bulletEnabled val="1"/>
        </dgm:presLayoutVars>
      </dgm:prSet>
      <dgm:spPr>
        <a:xfrm>
          <a:off x="5182894" y="680061"/>
          <a:ext cx="858379" cy="3169919"/>
        </a:xfrm>
        <a:prstGeom prst="rect">
          <a:avLst/>
        </a:prstGeom>
      </dgm:spPr>
    </dgm:pt>
    <dgm:pt modelId="{4A9F6702-1B0E-4F2E-8655-324C6A7587E9}" type="pres">
      <dgm:prSet presAssocID="{E4E85187-15EF-4BFC-BEF9-8A7D0F7BC935}" presName="parentNode" presStyleLbl="revTx" presStyleIdx="4" presStyleCnt="5">
        <dgm:presLayoutVars>
          <dgm:chMax val="0"/>
          <dgm:bulletEnabled val="1"/>
        </dgm:presLayoutVars>
      </dgm:prSet>
      <dgm:spPr/>
    </dgm:pt>
  </dgm:ptLst>
  <dgm:cxnLst>
    <dgm:cxn modelId="{4CAA8C06-961C-402E-A2F1-8A35D3D8EF83}" type="presOf" srcId="{E4E85187-15EF-4BFC-BEF9-8A7D0F7BC935}" destId="{4A9F6702-1B0E-4F2E-8655-324C6A7587E9}" srcOrd="0" destOrd="0" presId="urn:microsoft.com/office/officeart/2005/8/layout/hList2"/>
    <dgm:cxn modelId="{2C17C916-5C32-4419-84B6-B6CBF341D3D3}" type="presOf" srcId="{9B814988-A419-4C31-A810-5F41EE253152}" destId="{192A5588-75DB-4401-8920-93BC39AFB071}" srcOrd="0" destOrd="0" presId="urn:microsoft.com/office/officeart/2005/8/layout/hList2"/>
    <dgm:cxn modelId="{F7A8F619-ABA6-43B5-99C3-05F6A87E5FA8}" srcId="{57907514-1A9B-4356-B882-ABCF3FDDE0F2}" destId="{E4E85187-15EF-4BFC-BEF9-8A7D0F7BC935}" srcOrd="4" destOrd="0" parTransId="{E50A5155-0876-4F72-8613-6EA5B27B8A4E}" sibTransId="{63E1C4E4-4783-46FB-B6AD-93DE3D1B149F}"/>
    <dgm:cxn modelId="{4D79242B-80C3-43EB-90AA-4A38EACFC160}" srcId="{E4E85187-15EF-4BFC-BEF9-8A7D0F7BC935}" destId="{A9DA3F8A-3C0D-4E42-9AB7-C602874E4D91}" srcOrd="0" destOrd="0" parTransId="{D6F20605-44D5-4DC6-B187-0AE3E0AC57DF}" sibTransId="{A5020DA0-6414-4F6E-AB8C-1A0846E3C4D8}"/>
    <dgm:cxn modelId="{E7307E3B-A8CA-42E7-B1AD-9302A1C4AEEA}" type="presOf" srcId="{64CFB9DA-470E-419A-A13E-8302F0E8437F}" destId="{766155D9-B8EE-40B1-9BC4-0D58B56C40F4}" srcOrd="0" destOrd="0" presId="urn:microsoft.com/office/officeart/2005/8/layout/hList2"/>
    <dgm:cxn modelId="{B11B4E68-5EF4-461E-AC85-D8D909BF4420}" type="presOf" srcId="{CB0CED5B-A198-41FA-95A7-98926EA55C30}" destId="{E71535D7-7509-4387-B16D-C6EC124281C9}" srcOrd="0" destOrd="0" presId="urn:microsoft.com/office/officeart/2005/8/layout/hList2"/>
    <dgm:cxn modelId="{13FDF969-80D8-4705-8B5C-A84ABD95E29B}" srcId="{538665F6-D938-4DEF-80CC-C0912C2ED980}" destId="{CB0CED5B-A198-41FA-95A7-98926EA55C30}" srcOrd="0" destOrd="0" parTransId="{A35B5CBB-585D-424E-B9BC-BD84ECDD2869}" sibTransId="{D5D0CAAC-D5EA-45EC-A555-9C8FFA783B11}"/>
    <dgm:cxn modelId="{63B8846B-8370-4DD5-B1C2-935CA76D8A85}" srcId="{57907514-1A9B-4356-B882-ABCF3FDDE0F2}" destId="{538665F6-D938-4DEF-80CC-C0912C2ED980}" srcOrd="0" destOrd="0" parTransId="{BAB4444E-2AC9-4D6F-A4B9-547AD2A71001}" sibTransId="{DE954445-AEB4-4BA7-950C-781C9B16BDB2}"/>
    <dgm:cxn modelId="{DB34A354-3963-42A3-8CE3-0A0CF17A5E1B}" srcId="{64CFB9DA-470E-419A-A13E-8302F0E8437F}" destId="{1EA8D0A3-F3AE-483C-9DFE-A190D00ABA7F}" srcOrd="0" destOrd="0" parTransId="{816D5220-C13C-4C39-935B-9915484F5C6A}" sibTransId="{3184FBDF-40C4-49A0-9D18-FB1481555319}"/>
    <dgm:cxn modelId="{FC343D83-848C-4385-A84C-30519AE1F8C2}" type="presOf" srcId="{538665F6-D938-4DEF-80CC-C0912C2ED980}" destId="{852C72B3-00AF-426C-BE7C-3FC9242A371D}" srcOrd="0" destOrd="0" presId="urn:microsoft.com/office/officeart/2005/8/layout/hList2"/>
    <dgm:cxn modelId="{D07BEF88-6BB9-4A04-B51F-3A2B5CA4E933}" type="presOf" srcId="{1BD35D9F-582E-401E-90D3-D0B3EC84C7D3}" destId="{52D85B9D-502A-41EE-9721-FCCF1C1C1E23}" srcOrd="0" destOrd="0" presId="urn:microsoft.com/office/officeart/2005/8/layout/hList2"/>
    <dgm:cxn modelId="{50C2DD96-FD0E-47B2-86A9-DB8D65FCD5CC}" type="presOf" srcId="{57907514-1A9B-4356-B882-ABCF3FDDE0F2}" destId="{F31C56FF-2638-41FE-B8AD-E9ADAB0EC515}" srcOrd="0" destOrd="0" presId="urn:microsoft.com/office/officeart/2005/8/layout/hList2"/>
    <dgm:cxn modelId="{EECCA79E-C5FC-497E-90B4-12A62895871D}" type="presOf" srcId="{EEDE8A4F-3DE4-4A8A-A4F3-447389A0C3AE}" destId="{A016EFDE-1AB8-43DA-A617-723328CE4C43}" srcOrd="0" destOrd="0" presId="urn:microsoft.com/office/officeart/2005/8/layout/hList2"/>
    <dgm:cxn modelId="{010E5EA9-76AC-4035-AEAB-70818FDE54D3}" type="presOf" srcId="{A9DA3F8A-3C0D-4E42-9AB7-C602874E4D91}" destId="{E4110080-A657-467C-99E7-5E3A7597A54E}" srcOrd="0" destOrd="0" presId="urn:microsoft.com/office/officeart/2005/8/layout/hList2"/>
    <dgm:cxn modelId="{B0A675AF-C520-4FA1-85E1-A7B9CD788777}" type="presOf" srcId="{EB4A491D-D8D0-4032-9C00-E1E0E6E51802}" destId="{59D81334-A20E-4296-8296-A73C2233200A}" srcOrd="0" destOrd="0" presId="urn:microsoft.com/office/officeart/2005/8/layout/hList2"/>
    <dgm:cxn modelId="{140E9DB9-B477-4D7F-B5FE-45E86E7C3B59}" srcId="{57907514-1A9B-4356-B882-ABCF3FDDE0F2}" destId="{1BD35D9F-582E-401E-90D3-D0B3EC84C7D3}" srcOrd="1" destOrd="0" parTransId="{FC5EFF17-4E60-4D4A-91A3-4D85BCF7FB7B}" sibTransId="{BC58FE42-51DB-40D4-9378-B305E2933CC2}"/>
    <dgm:cxn modelId="{777CDBCC-B29D-4D1C-8F73-D5AF1B5BA995}" srcId="{1BD35D9F-582E-401E-90D3-D0B3EC84C7D3}" destId="{EEDE8A4F-3DE4-4A8A-A4F3-447389A0C3AE}" srcOrd="0" destOrd="0" parTransId="{50C7CA34-2C39-42A5-AF77-E1A4545C7225}" sibTransId="{364DF81A-35BA-47DC-858E-B1B82AC1539C}"/>
    <dgm:cxn modelId="{FEC5A5CD-6E8F-4AC5-8515-7FC980CD08FB}" type="presOf" srcId="{1EA8D0A3-F3AE-483C-9DFE-A190D00ABA7F}" destId="{84005436-DC55-4DDC-BC26-1AB5BC00989F}" srcOrd="0" destOrd="0" presId="urn:microsoft.com/office/officeart/2005/8/layout/hList2"/>
    <dgm:cxn modelId="{41AE79D2-4568-4D1C-A7E6-0E4BC8566F8E}" srcId="{EB4A491D-D8D0-4032-9C00-E1E0E6E51802}" destId="{9B814988-A419-4C31-A810-5F41EE253152}" srcOrd="0" destOrd="0" parTransId="{86601829-FFD7-4282-85E4-A5D1710A3445}" sibTransId="{64D9FD6E-2955-4F35-9E7C-7CB738057C55}"/>
    <dgm:cxn modelId="{BC26FAE4-27A8-48AB-B1F6-9B0808648354}" srcId="{57907514-1A9B-4356-B882-ABCF3FDDE0F2}" destId="{EB4A491D-D8D0-4032-9C00-E1E0E6E51802}" srcOrd="3" destOrd="0" parTransId="{2CFBCEBB-B1D9-4F24-8547-2E45AA7B3833}" sibTransId="{C5127F55-07D9-430D-8096-BC535C525B4E}"/>
    <dgm:cxn modelId="{8C5CEEF5-B819-4058-B5A3-12E95D932978}" srcId="{57907514-1A9B-4356-B882-ABCF3FDDE0F2}" destId="{64CFB9DA-470E-419A-A13E-8302F0E8437F}" srcOrd="2" destOrd="0" parTransId="{65AA8E59-D720-4F20-BE5D-350D0B0A5636}" sibTransId="{7255A54C-4D39-44B9-AB6B-D399C34FEE60}"/>
    <dgm:cxn modelId="{E9ECA383-0476-4315-ACD6-C96688C7665C}" type="presParOf" srcId="{F31C56FF-2638-41FE-B8AD-E9ADAB0EC515}" destId="{6ACA8719-1A13-4D14-B152-AE785EDA9A77}" srcOrd="0" destOrd="0" presId="urn:microsoft.com/office/officeart/2005/8/layout/hList2"/>
    <dgm:cxn modelId="{22854CF7-917F-4523-9033-29A77BB099A3}" type="presParOf" srcId="{6ACA8719-1A13-4D14-B152-AE785EDA9A77}" destId="{1DBCBE77-45E6-47E7-A740-3E7DFDC2BA18}" srcOrd="0" destOrd="0" presId="urn:microsoft.com/office/officeart/2005/8/layout/hList2"/>
    <dgm:cxn modelId="{42EC364E-64CB-410A-825E-2CF350AC41C9}" type="presParOf" srcId="{6ACA8719-1A13-4D14-B152-AE785EDA9A77}" destId="{E71535D7-7509-4387-B16D-C6EC124281C9}" srcOrd="1" destOrd="0" presId="urn:microsoft.com/office/officeart/2005/8/layout/hList2"/>
    <dgm:cxn modelId="{E2764293-7810-46D3-AB81-E46E319C289C}" type="presParOf" srcId="{6ACA8719-1A13-4D14-B152-AE785EDA9A77}" destId="{852C72B3-00AF-426C-BE7C-3FC9242A371D}" srcOrd="2" destOrd="0" presId="urn:microsoft.com/office/officeart/2005/8/layout/hList2"/>
    <dgm:cxn modelId="{EFAD67BA-63A6-4028-8BC7-82E1583BB8DA}" type="presParOf" srcId="{F31C56FF-2638-41FE-B8AD-E9ADAB0EC515}" destId="{A7F8AB42-C4F7-4433-8D80-2B7947086D20}" srcOrd="1" destOrd="0" presId="urn:microsoft.com/office/officeart/2005/8/layout/hList2"/>
    <dgm:cxn modelId="{91C8F8D8-B0F9-45ED-A4E9-90A50E7ECE55}" type="presParOf" srcId="{F31C56FF-2638-41FE-B8AD-E9ADAB0EC515}" destId="{72943DA9-DBB1-4570-9822-04685493F4E5}" srcOrd="2" destOrd="0" presId="urn:microsoft.com/office/officeart/2005/8/layout/hList2"/>
    <dgm:cxn modelId="{088E1185-9CF6-4B55-BEC1-9F50B5DDFB42}" type="presParOf" srcId="{72943DA9-DBB1-4570-9822-04685493F4E5}" destId="{E436A11E-C4C7-436A-8443-A3C84C9DBC16}" srcOrd="0" destOrd="0" presId="urn:microsoft.com/office/officeart/2005/8/layout/hList2"/>
    <dgm:cxn modelId="{41FD3AED-241F-47FF-B80E-57A48B8EB7EF}" type="presParOf" srcId="{72943DA9-DBB1-4570-9822-04685493F4E5}" destId="{A016EFDE-1AB8-43DA-A617-723328CE4C43}" srcOrd="1" destOrd="0" presId="urn:microsoft.com/office/officeart/2005/8/layout/hList2"/>
    <dgm:cxn modelId="{AC7536C0-3E8A-491E-9588-D52A751F5D36}" type="presParOf" srcId="{72943DA9-DBB1-4570-9822-04685493F4E5}" destId="{52D85B9D-502A-41EE-9721-FCCF1C1C1E23}" srcOrd="2" destOrd="0" presId="urn:microsoft.com/office/officeart/2005/8/layout/hList2"/>
    <dgm:cxn modelId="{AE3B4441-C2CB-46AD-AB2F-43B880B1D34A}" type="presParOf" srcId="{F31C56FF-2638-41FE-B8AD-E9ADAB0EC515}" destId="{C31613FF-042D-4DCC-BA33-2CF032604BE7}" srcOrd="3" destOrd="0" presId="urn:microsoft.com/office/officeart/2005/8/layout/hList2"/>
    <dgm:cxn modelId="{6D8787D3-07FA-4685-B46E-8FD59B38767A}" type="presParOf" srcId="{F31C56FF-2638-41FE-B8AD-E9ADAB0EC515}" destId="{BDA3222D-0B18-4BEB-B8DD-049F187D6927}" srcOrd="4" destOrd="0" presId="urn:microsoft.com/office/officeart/2005/8/layout/hList2"/>
    <dgm:cxn modelId="{1AEE5E1A-D6DC-49C5-B45E-CE64982FACB3}" type="presParOf" srcId="{BDA3222D-0B18-4BEB-B8DD-049F187D6927}" destId="{48E0FB37-8C79-421A-A859-6E0507F3A599}" srcOrd="0" destOrd="0" presId="urn:microsoft.com/office/officeart/2005/8/layout/hList2"/>
    <dgm:cxn modelId="{51FC7450-13E9-4E35-9253-9FFB3467D8A2}" type="presParOf" srcId="{BDA3222D-0B18-4BEB-B8DD-049F187D6927}" destId="{84005436-DC55-4DDC-BC26-1AB5BC00989F}" srcOrd="1" destOrd="0" presId="urn:microsoft.com/office/officeart/2005/8/layout/hList2"/>
    <dgm:cxn modelId="{68CD33AF-4CBA-4BF0-8C4F-32069ED27AB8}" type="presParOf" srcId="{BDA3222D-0B18-4BEB-B8DD-049F187D6927}" destId="{766155D9-B8EE-40B1-9BC4-0D58B56C40F4}" srcOrd="2" destOrd="0" presId="urn:microsoft.com/office/officeart/2005/8/layout/hList2"/>
    <dgm:cxn modelId="{88C6F641-B07C-4086-968A-7B21D34AF7D7}" type="presParOf" srcId="{F31C56FF-2638-41FE-B8AD-E9ADAB0EC515}" destId="{38B439D2-3072-4790-BE75-794F7CFC6012}" srcOrd="5" destOrd="0" presId="urn:microsoft.com/office/officeart/2005/8/layout/hList2"/>
    <dgm:cxn modelId="{0DA26C48-971C-45FE-92F0-EC88D12E93EC}" type="presParOf" srcId="{F31C56FF-2638-41FE-B8AD-E9ADAB0EC515}" destId="{8775AFC7-E550-4516-8488-8B6D0C3846D6}" srcOrd="6" destOrd="0" presId="urn:microsoft.com/office/officeart/2005/8/layout/hList2"/>
    <dgm:cxn modelId="{EE411CD0-144C-40A4-8664-060C7DA3A4A0}" type="presParOf" srcId="{8775AFC7-E550-4516-8488-8B6D0C3846D6}" destId="{E20F0887-1EBA-448D-AA70-5AB0424949E7}" srcOrd="0" destOrd="0" presId="urn:microsoft.com/office/officeart/2005/8/layout/hList2"/>
    <dgm:cxn modelId="{181145B1-5126-4B1A-8558-5999C2C34EF0}" type="presParOf" srcId="{8775AFC7-E550-4516-8488-8B6D0C3846D6}" destId="{192A5588-75DB-4401-8920-93BC39AFB071}" srcOrd="1" destOrd="0" presId="urn:microsoft.com/office/officeart/2005/8/layout/hList2"/>
    <dgm:cxn modelId="{269059DD-9428-4465-984A-76DB56AD21A8}" type="presParOf" srcId="{8775AFC7-E550-4516-8488-8B6D0C3846D6}" destId="{59D81334-A20E-4296-8296-A73C2233200A}" srcOrd="2" destOrd="0" presId="urn:microsoft.com/office/officeart/2005/8/layout/hList2"/>
    <dgm:cxn modelId="{93F01862-72D9-49CE-81FB-58EEC5F947A5}" type="presParOf" srcId="{F31C56FF-2638-41FE-B8AD-E9ADAB0EC515}" destId="{950DF533-26F1-43A4-BCF2-B7510E70EA52}" srcOrd="7" destOrd="0" presId="urn:microsoft.com/office/officeart/2005/8/layout/hList2"/>
    <dgm:cxn modelId="{34094804-E1EF-4CCC-B42A-3ECFB3E659E0}" type="presParOf" srcId="{F31C56FF-2638-41FE-B8AD-E9ADAB0EC515}" destId="{FA8E6ED9-28A5-4F4A-AC9B-E08B82C7099B}" srcOrd="8" destOrd="0" presId="urn:microsoft.com/office/officeart/2005/8/layout/hList2"/>
    <dgm:cxn modelId="{2157B56D-BD13-42A0-A439-6B34C11FA378}" type="presParOf" srcId="{FA8E6ED9-28A5-4F4A-AC9B-E08B82C7099B}" destId="{6BBA02E1-750C-43E6-9A9D-2C02931A0A73}" srcOrd="0" destOrd="0" presId="urn:microsoft.com/office/officeart/2005/8/layout/hList2"/>
    <dgm:cxn modelId="{EA94DB59-2863-45BC-AF78-A93612372E71}" type="presParOf" srcId="{FA8E6ED9-28A5-4F4A-AC9B-E08B82C7099B}" destId="{E4110080-A657-467C-99E7-5E3A7597A54E}" srcOrd="1" destOrd="0" presId="urn:microsoft.com/office/officeart/2005/8/layout/hList2"/>
    <dgm:cxn modelId="{627ADFC4-12C6-4767-BD2F-C62E518AA6D2}" type="presParOf" srcId="{FA8E6ED9-28A5-4F4A-AC9B-E08B82C7099B}" destId="{4A9F6702-1B0E-4F2E-8655-324C6A7587E9}"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907514-1A9B-4356-B882-ABCF3FDDE0F2}"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538665F6-D938-4DEF-80CC-C0912C2ED980}">
      <dgm:prSet phldrT="[Text]"/>
      <dgm:spPr/>
      <dgm:t>
        <a:bodyPr/>
        <a:lstStyle/>
        <a:p>
          <a:r>
            <a:rPr lang="en-GB" dirty="0"/>
            <a:t> </a:t>
          </a:r>
        </a:p>
      </dgm:t>
    </dgm:pt>
    <dgm:pt modelId="{BAB4444E-2AC9-4D6F-A4B9-547AD2A71001}" type="parTrans" cxnId="{63B8846B-8370-4DD5-B1C2-935CA76D8A85}">
      <dgm:prSet/>
      <dgm:spPr/>
      <dgm:t>
        <a:bodyPr/>
        <a:lstStyle/>
        <a:p>
          <a:endParaRPr lang="en-GB"/>
        </a:p>
      </dgm:t>
    </dgm:pt>
    <dgm:pt modelId="{DE954445-AEB4-4BA7-950C-781C9B16BDB2}" type="sibTrans" cxnId="{63B8846B-8370-4DD5-B1C2-935CA76D8A85}">
      <dgm:prSet/>
      <dgm:spPr/>
      <dgm:t>
        <a:bodyPr/>
        <a:lstStyle/>
        <a:p>
          <a:endParaRPr lang="en-GB"/>
        </a:p>
      </dgm:t>
    </dgm:pt>
    <dgm:pt modelId="{CB0CED5B-A198-41FA-95A7-98926EA55C30}">
      <dgm:prSet phldrT="[Tex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Produce</a:t>
          </a:r>
        </a:p>
      </dgm:t>
    </dgm:pt>
    <dgm:pt modelId="{A35B5CBB-585D-424E-B9BC-BD84ECDD2869}" type="parTrans" cxnId="{13FDF969-80D8-4705-8B5C-A84ABD95E29B}">
      <dgm:prSet/>
      <dgm:spPr/>
      <dgm:t>
        <a:bodyPr/>
        <a:lstStyle/>
        <a:p>
          <a:endParaRPr lang="en-GB"/>
        </a:p>
      </dgm:t>
    </dgm:pt>
    <dgm:pt modelId="{D5D0CAAC-D5EA-45EC-A555-9C8FFA783B11}" type="sibTrans" cxnId="{13FDF969-80D8-4705-8B5C-A84ABD95E29B}">
      <dgm:prSet/>
      <dgm:spPr/>
      <dgm:t>
        <a:bodyPr/>
        <a:lstStyle/>
        <a:p>
          <a:endParaRPr lang="en-GB"/>
        </a:p>
      </dgm:t>
    </dgm:pt>
    <dgm:pt modelId="{1BD35D9F-582E-401E-90D3-D0B3EC84C7D3}">
      <dgm:prSet phldrT="[Text]"/>
      <dgm:spPr/>
      <dgm:t>
        <a:bodyPr/>
        <a:lstStyle/>
        <a:p>
          <a:r>
            <a:rPr lang="en-GB" dirty="0"/>
            <a:t> </a:t>
          </a:r>
        </a:p>
      </dgm:t>
    </dgm:pt>
    <dgm:pt modelId="{FC5EFF17-4E60-4D4A-91A3-4D85BCF7FB7B}" type="parTrans" cxnId="{140E9DB9-B477-4D7F-B5FE-45E86E7C3B59}">
      <dgm:prSet/>
      <dgm:spPr/>
      <dgm:t>
        <a:bodyPr/>
        <a:lstStyle/>
        <a:p>
          <a:endParaRPr lang="en-GB"/>
        </a:p>
      </dgm:t>
    </dgm:pt>
    <dgm:pt modelId="{BC58FE42-51DB-40D4-9378-B305E2933CC2}" type="sibTrans" cxnId="{140E9DB9-B477-4D7F-B5FE-45E86E7C3B59}">
      <dgm:prSet/>
      <dgm:spPr/>
      <dgm:t>
        <a:bodyPr/>
        <a:lstStyle/>
        <a:p>
          <a:endParaRPr lang="en-GB"/>
        </a:p>
      </dgm:t>
    </dgm:pt>
    <dgm:pt modelId="{EEDE8A4F-3DE4-4A8A-A4F3-447389A0C3AE}">
      <dgm:prSet phldrT="[Tex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Transport</a:t>
          </a:r>
        </a:p>
      </dgm:t>
    </dgm:pt>
    <dgm:pt modelId="{50C7CA34-2C39-42A5-AF77-E1A4545C7225}" type="parTrans" cxnId="{777CDBCC-B29D-4D1C-8F73-D5AF1B5BA995}">
      <dgm:prSet/>
      <dgm:spPr/>
      <dgm:t>
        <a:bodyPr/>
        <a:lstStyle/>
        <a:p>
          <a:endParaRPr lang="en-GB"/>
        </a:p>
      </dgm:t>
    </dgm:pt>
    <dgm:pt modelId="{364DF81A-35BA-47DC-858E-B1B82AC1539C}" type="sibTrans" cxnId="{777CDBCC-B29D-4D1C-8F73-D5AF1B5BA995}">
      <dgm:prSet/>
      <dgm:spPr/>
      <dgm:t>
        <a:bodyPr/>
        <a:lstStyle/>
        <a:p>
          <a:endParaRPr lang="en-GB"/>
        </a:p>
      </dgm:t>
    </dgm:pt>
    <dgm:pt modelId="{64CFB9DA-470E-419A-A13E-8302F0E8437F}">
      <dgm:prSet phldrT="[Text]"/>
      <dgm:spPr/>
      <dgm:t>
        <a:bodyPr/>
        <a:lstStyle/>
        <a:p>
          <a:r>
            <a:rPr lang="en-GB" dirty="0"/>
            <a:t> </a:t>
          </a:r>
        </a:p>
      </dgm:t>
    </dgm:pt>
    <dgm:pt modelId="{65AA8E59-D720-4F20-BE5D-350D0B0A5636}" type="parTrans" cxnId="{8C5CEEF5-B819-4058-B5A3-12E95D932978}">
      <dgm:prSet/>
      <dgm:spPr/>
      <dgm:t>
        <a:bodyPr/>
        <a:lstStyle/>
        <a:p>
          <a:endParaRPr lang="en-GB"/>
        </a:p>
      </dgm:t>
    </dgm:pt>
    <dgm:pt modelId="{7255A54C-4D39-44B9-AB6B-D399C34FEE60}" type="sibTrans" cxnId="{8C5CEEF5-B819-4058-B5A3-12E95D932978}">
      <dgm:prSet/>
      <dgm:spPr/>
      <dgm:t>
        <a:bodyPr/>
        <a:lstStyle/>
        <a:p>
          <a:endParaRPr lang="en-GB"/>
        </a:p>
      </dgm:t>
    </dgm:pt>
    <dgm:pt modelId="{1EA8D0A3-F3AE-483C-9DFE-A190D00ABA7F}">
      <dgm:prSet phldrT="[Tex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Store</a:t>
          </a:r>
        </a:p>
      </dgm:t>
    </dgm:pt>
    <dgm:pt modelId="{816D5220-C13C-4C39-935B-9915484F5C6A}" type="parTrans" cxnId="{DB34A354-3963-42A3-8CE3-0A0CF17A5E1B}">
      <dgm:prSet/>
      <dgm:spPr/>
      <dgm:t>
        <a:bodyPr/>
        <a:lstStyle/>
        <a:p>
          <a:endParaRPr lang="en-GB"/>
        </a:p>
      </dgm:t>
    </dgm:pt>
    <dgm:pt modelId="{3184FBDF-40C4-49A0-9D18-FB1481555319}" type="sibTrans" cxnId="{DB34A354-3963-42A3-8CE3-0A0CF17A5E1B}">
      <dgm:prSet/>
      <dgm:spPr/>
      <dgm:t>
        <a:bodyPr/>
        <a:lstStyle/>
        <a:p>
          <a:endParaRPr lang="en-GB"/>
        </a:p>
      </dgm:t>
    </dgm:pt>
    <dgm:pt modelId="{EB4A491D-D8D0-4032-9C00-E1E0E6E51802}">
      <dgm:prSet phldrT="[Text]"/>
      <dgm:spPr/>
      <dgm:t>
        <a:bodyPr/>
        <a:lstStyle/>
        <a:p>
          <a:endParaRPr lang="en-GB" dirty="0"/>
        </a:p>
      </dgm:t>
    </dgm:pt>
    <dgm:pt modelId="{2CFBCEBB-B1D9-4F24-8547-2E45AA7B3833}" type="parTrans" cxnId="{BC26FAE4-27A8-48AB-B1F6-9B0808648354}">
      <dgm:prSet/>
      <dgm:spPr/>
      <dgm:t>
        <a:bodyPr/>
        <a:lstStyle/>
        <a:p>
          <a:endParaRPr lang="en-GB"/>
        </a:p>
      </dgm:t>
    </dgm:pt>
    <dgm:pt modelId="{C5127F55-07D9-430D-8096-BC535C525B4E}" type="sibTrans" cxnId="{BC26FAE4-27A8-48AB-B1F6-9B0808648354}">
      <dgm:prSet/>
      <dgm:spPr/>
      <dgm:t>
        <a:bodyPr/>
        <a:lstStyle/>
        <a:p>
          <a:endParaRPr lang="en-GB"/>
        </a:p>
      </dgm:t>
    </dgm:pt>
    <dgm:pt modelId="{E4E85187-15EF-4BFC-BEF9-8A7D0F7BC935}">
      <dgm:prSet phldrT="[Text]"/>
      <dgm:spPr/>
      <dgm:t>
        <a:bodyPr/>
        <a:lstStyle/>
        <a:p>
          <a:r>
            <a:rPr lang="en-GB" dirty="0"/>
            <a:t>  </a:t>
          </a:r>
        </a:p>
      </dgm:t>
    </dgm:pt>
    <dgm:pt modelId="{E50A5155-0876-4F72-8613-6EA5B27B8A4E}" type="parTrans" cxnId="{F7A8F619-ABA6-43B5-99C3-05F6A87E5FA8}">
      <dgm:prSet/>
      <dgm:spPr/>
      <dgm:t>
        <a:bodyPr/>
        <a:lstStyle/>
        <a:p>
          <a:endParaRPr lang="en-GB"/>
        </a:p>
      </dgm:t>
    </dgm:pt>
    <dgm:pt modelId="{63E1C4E4-4783-46FB-B6AD-93DE3D1B149F}" type="sibTrans" cxnId="{F7A8F619-ABA6-43B5-99C3-05F6A87E5FA8}">
      <dgm:prSet/>
      <dgm:spPr/>
      <dgm:t>
        <a:bodyPr/>
        <a:lstStyle/>
        <a:p>
          <a:endParaRPr lang="en-GB"/>
        </a:p>
      </dgm:t>
    </dgm:pt>
    <dgm:pt modelId="{9B814988-A419-4C31-A810-5F41EE253152}">
      <dgm:prSe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Distribute</a:t>
          </a:r>
        </a:p>
      </dgm:t>
    </dgm:pt>
    <dgm:pt modelId="{86601829-FFD7-4282-85E4-A5D1710A3445}" type="parTrans" cxnId="{41AE79D2-4568-4D1C-A7E6-0E4BC8566F8E}">
      <dgm:prSet/>
      <dgm:spPr/>
      <dgm:t>
        <a:bodyPr/>
        <a:lstStyle/>
        <a:p>
          <a:endParaRPr lang="en-GB"/>
        </a:p>
      </dgm:t>
    </dgm:pt>
    <dgm:pt modelId="{64D9FD6E-2955-4F35-9E7C-7CB738057C55}" type="sibTrans" cxnId="{41AE79D2-4568-4D1C-A7E6-0E4BC8566F8E}">
      <dgm:prSet/>
      <dgm:spPr/>
      <dgm:t>
        <a:bodyPr/>
        <a:lstStyle/>
        <a:p>
          <a:endParaRPr lang="en-GB"/>
        </a:p>
      </dgm:t>
    </dgm:pt>
    <dgm:pt modelId="{A9DA3F8A-3C0D-4E42-9AB7-C602874E4D91}">
      <dgm:prSet custT="1"/>
      <dgm:spPr>
        <a:solidFill>
          <a:srgbClr val="005DA1">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Use - </a:t>
          </a:r>
        </a:p>
      </dgm:t>
    </dgm:pt>
    <dgm:pt modelId="{D6F20605-44D5-4DC6-B187-0AE3E0AC57DF}" type="parTrans" cxnId="{4D79242B-80C3-43EB-90AA-4A38EACFC160}">
      <dgm:prSet/>
      <dgm:spPr/>
      <dgm:t>
        <a:bodyPr/>
        <a:lstStyle/>
        <a:p>
          <a:endParaRPr lang="en-GB"/>
        </a:p>
      </dgm:t>
    </dgm:pt>
    <dgm:pt modelId="{A5020DA0-6414-4F6E-AB8C-1A0846E3C4D8}" type="sibTrans" cxnId="{4D79242B-80C3-43EB-90AA-4A38EACFC160}">
      <dgm:prSet/>
      <dgm:spPr/>
      <dgm:t>
        <a:bodyPr/>
        <a:lstStyle/>
        <a:p>
          <a:endParaRPr lang="en-GB"/>
        </a:p>
      </dgm:t>
    </dgm:pt>
    <dgm:pt modelId="{69426F97-2D9E-445E-8E65-AD0B44BDDA5E}">
      <dgm:prSet custT="1"/>
      <dgm:spPr>
        <a:solidFill>
          <a:srgbClr val="005DA1">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Transport</a:t>
          </a:r>
        </a:p>
      </dgm:t>
    </dgm:pt>
    <dgm:pt modelId="{1C3F6968-1C91-4933-BD97-FDB20AE5C6C2}" type="parTrans" cxnId="{15BFB318-85AC-4BA9-AE26-76BEC7099DBE}">
      <dgm:prSet/>
      <dgm:spPr/>
      <dgm:t>
        <a:bodyPr/>
        <a:lstStyle/>
        <a:p>
          <a:endParaRPr lang="en-GB"/>
        </a:p>
      </dgm:t>
    </dgm:pt>
    <dgm:pt modelId="{2B474AF1-2D27-48C6-A90E-6AE686B6C5A9}" type="sibTrans" cxnId="{15BFB318-85AC-4BA9-AE26-76BEC7099DBE}">
      <dgm:prSet/>
      <dgm:spPr/>
      <dgm:t>
        <a:bodyPr/>
        <a:lstStyle/>
        <a:p>
          <a:endParaRPr lang="en-GB"/>
        </a:p>
      </dgm:t>
    </dgm:pt>
    <dgm:pt modelId="{B48731DB-1A0E-4255-B037-BBEB64F61D84}">
      <dgm:prSet custT="1"/>
      <dgm:spPr>
        <a:solidFill>
          <a:srgbClr val="005DA1">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Sector</a:t>
          </a:r>
        </a:p>
      </dgm:t>
    </dgm:pt>
    <dgm:pt modelId="{D0A6CFEA-677F-4B34-9EAA-E8E41A398E07}" type="parTrans" cxnId="{7D2F9153-F20D-4774-B449-6E565B1B68DD}">
      <dgm:prSet/>
      <dgm:spPr/>
      <dgm:t>
        <a:bodyPr/>
        <a:lstStyle/>
        <a:p>
          <a:endParaRPr lang="en-GB"/>
        </a:p>
      </dgm:t>
    </dgm:pt>
    <dgm:pt modelId="{2E30DF34-49C0-41F8-AD6C-26823F79B718}" type="sibTrans" cxnId="{7D2F9153-F20D-4774-B449-6E565B1B68DD}">
      <dgm:prSet/>
      <dgm:spPr/>
      <dgm:t>
        <a:bodyPr/>
        <a:lstStyle/>
        <a:p>
          <a:endParaRPr lang="en-GB"/>
        </a:p>
      </dgm:t>
    </dgm:pt>
    <dgm:pt modelId="{F31C56FF-2638-41FE-B8AD-E9ADAB0EC515}" type="pres">
      <dgm:prSet presAssocID="{57907514-1A9B-4356-B882-ABCF3FDDE0F2}" presName="linearFlow" presStyleCnt="0">
        <dgm:presLayoutVars>
          <dgm:dir/>
          <dgm:animLvl val="lvl"/>
          <dgm:resizeHandles/>
        </dgm:presLayoutVars>
      </dgm:prSet>
      <dgm:spPr/>
    </dgm:pt>
    <dgm:pt modelId="{6ACA8719-1A13-4D14-B152-AE785EDA9A77}" type="pres">
      <dgm:prSet presAssocID="{538665F6-D938-4DEF-80CC-C0912C2ED980}" presName="compositeNode" presStyleCnt="0">
        <dgm:presLayoutVars>
          <dgm:bulletEnabled val="1"/>
        </dgm:presLayoutVars>
      </dgm:prSet>
      <dgm:spPr/>
    </dgm:pt>
    <dgm:pt modelId="{1DBCBE77-45E6-47E7-A740-3E7DFDC2BA18}" type="pres">
      <dgm:prSet presAssocID="{538665F6-D938-4DEF-80CC-C0912C2ED980}" presName="imag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E71535D7-7509-4387-B16D-C6EC124281C9}" type="pres">
      <dgm:prSet presAssocID="{538665F6-D938-4DEF-80CC-C0912C2ED980}" presName="childNode" presStyleLbl="node1" presStyleIdx="0" presStyleCnt="5" custLinFactNeighborX="-1805" custLinFactNeighborY="3763">
        <dgm:presLayoutVars>
          <dgm:bulletEnabled val="1"/>
        </dgm:presLayoutVars>
      </dgm:prSet>
      <dgm:spPr>
        <a:xfrm>
          <a:off x="192890" y="680061"/>
          <a:ext cx="858379" cy="3169919"/>
        </a:xfrm>
        <a:prstGeom prst="rect">
          <a:avLst/>
        </a:prstGeom>
      </dgm:spPr>
    </dgm:pt>
    <dgm:pt modelId="{852C72B3-00AF-426C-BE7C-3FC9242A371D}" type="pres">
      <dgm:prSet presAssocID="{538665F6-D938-4DEF-80CC-C0912C2ED980}" presName="parentNode" presStyleLbl="revTx" presStyleIdx="0" presStyleCnt="5">
        <dgm:presLayoutVars>
          <dgm:chMax val="0"/>
          <dgm:bulletEnabled val="1"/>
        </dgm:presLayoutVars>
      </dgm:prSet>
      <dgm:spPr/>
    </dgm:pt>
    <dgm:pt modelId="{A7F8AB42-C4F7-4433-8D80-2B7947086D20}" type="pres">
      <dgm:prSet presAssocID="{DE954445-AEB4-4BA7-950C-781C9B16BDB2}" presName="sibTrans" presStyleCnt="0"/>
      <dgm:spPr/>
    </dgm:pt>
    <dgm:pt modelId="{72943DA9-DBB1-4570-9822-04685493F4E5}" type="pres">
      <dgm:prSet presAssocID="{1BD35D9F-582E-401E-90D3-D0B3EC84C7D3}" presName="compositeNode" presStyleCnt="0">
        <dgm:presLayoutVars>
          <dgm:bulletEnabled val="1"/>
        </dgm:presLayoutVars>
      </dgm:prSet>
      <dgm:spPr/>
    </dgm:pt>
    <dgm:pt modelId="{E436A11E-C4C7-436A-8443-A3C84C9DBC16}" type="pres">
      <dgm:prSet presAssocID="{1BD35D9F-582E-401E-90D3-D0B3EC84C7D3}" presName="imag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016EFDE-1AB8-43DA-A617-723328CE4C43}" type="pres">
      <dgm:prSet presAssocID="{1BD35D9F-582E-401E-90D3-D0B3EC84C7D3}" presName="childNode" presStyleLbl="node1" presStyleIdx="1" presStyleCnt="5" custLinFactNeighborY="3763">
        <dgm:presLayoutVars>
          <dgm:bulletEnabled val="1"/>
        </dgm:presLayoutVars>
      </dgm:prSet>
      <dgm:spPr>
        <a:xfrm>
          <a:off x="1456679" y="680061"/>
          <a:ext cx="858379" cy="3169919"/>
        </a:xfrm>
        <a:prstGeom prst="rect">
          <a:avLst/>
        </a:prstGeom>
      </dgm:spPr>
    </dgm:pt>
    <dgm:pt modelId="{52D85B9D-502A-41EE-9721-FCCF1C1C1E23}" type="pres">
      <dgm:prSet presAssocID="{1BD35D9F-582E-401E-90D3-D0B3EC84C7D3}" presName="parentNode" presStyleLbl="revTx" presStyleIdx="1" presStyleCnt="5">
        <dgm:presLayoutVars>
          <dgm:chMax val="0"/>
          <dgm:bulletEnabled val="1"/>
        </dgm:presLayoutVars>
      </dgm:prSet>
      <dgm:spPr/>
    </dgm:pt>
    <dgm:pt modelId="{C31613FF-042D-4DCC-BA33-2CF032604BE7}" type="pres">
      <dgm:prSet presAssocID="{BC58FE42-51DB-40D4-9378-B305E2933CC2}" presName="sibTrans" presStyleCnt="0"/>
      <dgm:spPr/>
    </dgm:pt>
    <dgm:pt modelId="{BDA3222D-0B18-4BEB-B8DD-049F187D6927}" type="pres">
      <dgm:prSet presAssocID="{64CFB9DA-470E-419A-A13E-8302F0E8437F}" presName="compositeNode" presStyleCnt="0">
        <dgm:presLayoutVars>
          <dgm:bulletEnabled val="1"/>
        </dgm:presLayoutVars>
      </dgm:prSet>
      <dgm:spPr/>
    </dgm:pt>
    <dgm:pt modelId="{48E0FB37-8C79-421A-A859-6E0507F3A599}" type="pres">
      <dgm:prSet presAssocID="{64CFB9DA-470E-419A-A13E-8302F0E8437F}" presName="imag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84005436-DC55-4DDC-BC26-1AB5BC00989F}" type="pres">
      <dgm:prSet presAssocID="{64CFB9DA-470E-419A-A13E-8302F0E8437F}" presName="childNode" presStyleLbl="node1" presStyleIdx="2" presStyleCnt="5" custLinFactNeighborX="-1805" custLinFactNeighborY="3763">
        <dgm:presLayoutVars>
          <dgm:bulletEnabled val="1"/>
        </dgm:presLayoutVars>
      </dgm:prSet>
      <dgm:spPr>
        <a:xfrm>
          <a:off x="2689480" y="680061"/>
          <a:ext cx="858379" cy="3169919"/>
        </a:xfrm>
        <a:prstGeom prst="rect">
          <a:avLst/>
        </a:prstGeom>
      </dgm:spPr>
    </dgm:pt>
    <dgm:pt modelId="{766155D9-B8EE-40B1-9BC4-0D58B56C40F4}" type="pres">
      <dgm:prSet presAssocID="{64CFB9DA-470E-419A-A13E-8302F0E8437F}" presName="parentNode" presStyleLbl="revTx" presStyleIdx="2" presStyleCnt="5">
        <dgm:presLayoutVars>
          <dgm:chMax val="0"/>
          <dgm:bulletEnabled val="1"/>
        </dgm:presLayoutVars>
      </dgm:prSet>
      <dgm:spPr/>
    </dgm:pt>
    <dgm:pt modelId="{38B439D2-3072-4790-BE75-794F7CFC6012}" type="pres">
      <dgm:prSet presAssocID="{7255A54C-4D39-44B9-AB6B-D399C34FEE60}" presName="sibTrans" presStyleCnt="0"/>
      <dgm:spPr/>
    </dgm:pt>
    <dgm:pt modelId="{8775AFC7-E550-4516-8488-8B6D0C3846D6}" type="pres">
      <dgm:prSet presAssocID="{EB4A491D-D8D0-4032-9C00-E1E0E6E51802}" presName="compositeNode" presStyleCnt="0">
        <dgm:presLayoutVars>
          <dgm:bulletEnabled val="1"/>
        </dgm:presLayoutVars>
      </dgm:prSet>
      <dgm:spPr/>
    </dgm:pt>
    <dgm:pt modelId="{E20F0887-1EBA-448D-AA70-5AB0424949E7}" type="pres">
      <dgm:prSet presAssocID="{EB4A491D-D8D0-4032-9C00-E1E0E6E51802}" presName="imag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192A5588-75DB-4401-8920-93BC39AFB071}" type="pres">
      <dgm:prSet presAssocID="{EB4A491D-D8D0-4032-9C00-E1E0E6E51802}" presName="childNode" presStyleLbl="node1" presStyleIdx="3" presStyleCnt="5" custLinFactNeighborY="3763">
        <dgm:presLayoutVars>
          <dgm:bulletEnabled val="1"/>
        </dgm:presLayoutVars>
      </dgm:prSet>
      <dgm:spPr>
        <a:xfrm>
          <a:off x="3953269" y="680061"/>
          <a:ext cx="858379" cy="3169919"/>
        </a:xfrm>
        <a:prstGeom prst="rect">
          <a:avLst/>
        </a:prstGeom>
      </dgm:spPr>
    </dgm:pt>
    <dgm:pt modelId="{59D81334-A20E-4296-8296-A73C2233200A}" type="pres">
      <dgm:prSet presAssocID="{EB4A491D-D8D0-4032-9C00-E1E0E6E51802}" presName="parentNode" presStyleLbl="revTx" presStyleIdx="3" presStyleCnt="5">
        <dgm:presLayoutVars>
          <dgm:chMax val="0"/>
          <dgm:bulletEnabled val="1"/>
        </dgm:presLayoutVars>
      </dgm:prSet>
      <dgm:spPr/>
    </dgm:pt>
    <dgm:pt modelId="{950DF533-26F1-43A4-BCF2-B7510E70EA52}" type="pres">
      <dgm:prSet presAssocID="{C5127F55-07D9-430D-8096-BC535C525B4E}" presName="sibTrans" presStyleCnt="0"/>
      <dgm:spPr/>
    </dgm:pt>
    <dgm:pt modelId="{FA8E6ED9-28A5-4F4A-AC9B-E08B82C7099B}" type="pres">
      <dgm:prSet presAssocID="{E4E85187-15EF-4BFC-BEF9-8A7D0F7BC935}" presName="compositeNode" presStyleCnt="0">
        <dgm:presLayoutVars>
          <dgm:bulletEnabled val="1"/>
        </dgm:presLayoutVars>
      </dgm:prSet>
      <dgm:spPr/>
    </dgm:pt>
    <dgm:pt modelId="{6BBA02E1-750C-43E6-9A9D-2C02931A0A73}" type="pres">
      <dgm:prSet presAssocID="{E4E85187-15EF-4BFC-BEF9-8A7D0F7BC935}" presName="imag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E4110080-A657-467C-99E7-5E3A7597A54E}" type="pres">
      <dgm:prSet presAssocID="{E4E85187-15EF-4BFC-BEF9-8A7D0F7BC935}" presName="childNode" presStyleLbl="node1" presStyleIdx="4" presStyleCnt="5" custLinFactNeighborX="-2175" custLinFactNeighborY="3763">
        <dgm:presLayoutVars>
          <dgm:bulletEnabled val="1"/>
        </dgm:presLayoutVars>
      </dgm:prSet>
      <dgm:spPr>
        <a:xfrm>
          <a:off x="5182894" y="680061"/>
          <a:ext cx="858379" cy="3169919"/>
        </a:xfrm>
        <a:prstGeom prst="rect">
          <a:avLst/>
        </a:prstGeom>
      </dgm:spPr>
    </dgm:pt>
    <dgm:pt modelId="{4A9F6702-1B0E-4F2E-8655-324C6A7587E9}" type="pres">
      <dgm:prSet presAssocID="{E4E85187-15EF-4BFC-BEF9-8A7D0F7BC935}" presName="parentNode" presStyleLbl="revTx" presStyleIdx="4" presStyleCnt="5">
        <dgm:presLayoutVars>
          <dgm:chMax val="0"/>
          <dgm:bulletEnabled val="1"/>
        </dgm:presLayoutVars>
      </dgm:prSet>
      <dgm:spPr/>
    </dgm:pt>
  </dgm:ptLst>
  <dgm:cxnLst>
    <dgm:cxn modelId="{4CAA8C06-961C-402E-A2F1-8A35D3D8EF83}" type="presOf" srcId="{E4E85187-15EF-4BFC-BEF9-8A7D0F7BC935}" destId="{4A9F6702-1B0E-4F2E-8655-324C6A7587E9}" srcOrd="0" destOrd="0" presId="urn:microsoft.com/office/officeart/2005/8/layout/hList2"/>
    <dgm:cxn modelId="{2C17C916-5C32-4419-84B6-B6CBF341D3D3}" type="presOf" srcId="{9B814988-A419-4C31-A810-5F41EE253152}" destId="{192A5588-75DB-4401-8920-93BC39AFB071}" srcOrd="0" destOrd="0" presId="urn:microsoft.com/office/officeart/2005/8/layout/hList2"/>
    <dgm:cxn modelId="{15BFB318-85AC-4BA9-AE26-76BEC7099DBE}" srcId="{E4E85187-15EF-4BFC-BEF9-8A7D0F7BC935}" destId="{69426F97-2D9E-445E-8E65-AD0B44BDDA5E}" srcOrd="1" destOrd="0" parTransId="{1C3F6968-1C91-4933-BD97-FDB20AE5C6C2}" sibTransId="{2B474AF1-2D27-48C6-A90E-6AE686B6C5A9}"/>
    <dgm:cxn modelId="{F7A8F619-ABA6-43B5-99C3-05F6A87E5FA8}" srcId="{57907514-1A9B-4356-B882-ABCF3FDDE0F2}" destId="{E4E85187-15EF-4BFC-BEF9-8A7D0F7BC935}" srcOrd="4" destOrd="0" parTransId="{E50A5155-0876-4F72-8613-6EA5B27B8A4E}" sibTransId="{63E1C4E4-4783-46FB-B6AD-93DE3D1B149F}"/>
    <dgm:cxn modelId="{4D79242B-80C3-43EB-90AA-4A38EACFC160}" srcId="{E4E85187-15EF-4BFC-BEF9-8A7D0F7BC935}" destId="{A9DA3F8A-3C0D-4E42-9AB7-C602874E4D91}" srcOrd="0" destOrd="0" parTransId="{D6F20605-44D5-4DC6-B187-0AE3E0AC57DF}" sibTransId="{A5020DA0-6414-4F6E-AB8C-1A0846E3C4D8}"/>
    <dgm:cxn modelId="{9AE4A638-0250-43F3-A298-21A9C630C96F}" type="presOf" srcId="{69426F97-2D9E-445E-8E65-AD0B44BDDA5E}" destId="{E4110080-A657-467C-99E7-5E3A7597A54E}" srcOrd="0" destOrd="1" presId="urn:microsoft.com/office/officeart/2005/8/layout/hList2"/>
    <dgm:cxn modelId="{E7307E3B-A8CA-42E7-B1AD-9302A1C4AEEA}" type="presOf" srcId="{64CFB9DA-470E-419A-A13E-8302F0E8437F}" destId="{766155D9-B8EE-40B1-9BC4-0D58B56C40F4}" srcOrd="0" destOrd="0" presId="urn:microsoft.com/office/officeart/2005/8/layout/hList2"/>
    <dgm:cxn modelId="{B11B4E68-5EF4-461E-AC85-D8D909BF4420}" type="presOf" srcId="{CB0CED5B-A198-41FA-95A7-98926EA55C30}" destId="{E71535D7-7509-4387-B16D-C6EC124281C9}" srcOrd="0" destOrd="0" presId="urn:microsoft.com/office/officeart/2005/8/layout/hList2"/>
    <dgm:cxn modelId="{13FDF969-80D8-4705-8B5C-A84ABD95E29B}" srcId="{538665F6-D938-4DEF-80CC-C0912C2ED980}" destId="{CB0CED5B-A198-41FA-95A7-98926EA55C30}" srcOrd="0" destOrd="0" parTransId="{A35B5CBB-585D-424E-B9BC-BD84ECDD2869}" sibTransId="{D5D0CAAC-D5EA-45EC-A555-9C8FFA783B11}"/>
    <dgm:cxn modelId="{63B8846B-8370-4DD5-B1C2-935CA76D8A85}" srcId="{57907514-1A9B-4356-B882-ABCF3FDDE0F2}" destId="{538665F6-D938-4DEF-80CC-C0912C2ED980}" srcOrd="0" destOrd="0" parTransId="{BAB4444E-2AC9-4D6F-A4B9-547AD2A71001}" sibTransId="{DE954445-AEB4-4BA7-950C-781C9B16BDB2}"/>
    <dgm:cxn modelId="{7D2F9153-F20D-4774-B449-6E565B1B68DD}" srcId="{E4E85187-15EF-4BFC-BEF9-8A7D0F7BC935}" destId="{B48731DB-1A0E-4255-B037-BBEB64F61D84}" srcOrd="2" destOrd="0" parTransId="{D0A6CFEA-677F-4B34-9EAA-E8E41A398E07}" sibTransId="{2E30DF34-49C0-41F8-AD6C-26823F79B718}"/>
    <dgm:cxn modelId="{DB34A354-3963-42A3-8CE3-0A0CF17A5E1B}" srcId="{64CFB9DA-470E-419A-A13E-8302F0E8437F}" destId="{1EA8D0A3-F3AE-483C-9DFE-A190D00ABA7F}" srcOrd="0" destOrd="0" parTransId="{816D5220-C13C-4C39-935B-9915484F5C6A}" sibTransId="{3184FBDF-40C4-49A0-9D18-FB1481555319}"/>
    <dgm:cxn modelId="{FC343D83-848C-4385-A84C-30519AE1F8C2}" type="presOf" srcId="{538665F6-D938-4DEF-80CC-C0912C2ED980}" destId="{852C72B3-00AF-426C-BE7C-3FC9242A371D}" srcOrd="0" destOrd="0" presId="urn:microsoft.com/office/officeart/2005/8/layout/hList2"/>
    <dgm:cxn modelId="{D07BEF88-6BB9-4A04-B51F-3A2B5CA4E933}" type="presOf" srcId="{1BD35D9F-582E-401E-90D3-D0B3EC84C7D3}" destId="{52D85B9D-502A-41EE-9721-FCCF1C1C1E23}" srcOrd="0" destOrd="0" presId="urn:microsoft.com/office/officeart/2005/8/layout/hList2"/>
    <dgm:cxn modelId="{50C2DD96-FD0E-47B2-86A9-DB8D65FCD5CC}" type="presOf" srcId="{57907514-1A9B-4356-B882-ABCF3FDDE0F2}" destId="{F31C56FF-2638-41FE-B8AD-E9ADAB0EC515}" srcOrd="0" destOrd="0" presId="urn:microsoft.com/office/officeart/2005/8/layout/hList2"/>
    <dgm:cxn modelId="{EECCA79E-C5FC-497E-90B4-12A62895871D}" type="presOf" srcId="{EEDE8A4F-3DE4-4A8A-A4F3-447389A0C3AE}" destId="{A016EFDE-1AB8-43DA-A617-723328CE4C43}" srcOrd="0" destOrd="0" presId="urn:microsoft.com/office/officeart/2005/8/layout/hList2"/>
    <dgm:cxn modelId="{010E5EA9-76AC-4035-AEAB-70818FDE54D3}" type="presOf" srcId="{A9DA3F8A-3C0D-4E42-9AB7-C602874E4D91}" destId="{E4110080-A657-467C-99E7-5E3A7597A54E}" srcOrd="0" destOrd="0" presId="urn:microsoft.com/office/officeart/2005/8/layout/hList2"/>
    <dgm:cxn modelId="{B0A675AF-C520-4FA1-85E1-A7B9CD788777}" type="presOf" srcId="{EB4A491D-D8D0-4032-9C00-E1E0E6E51802}" destId="{59D81334-A20E-4296-8296-A73C2233200A}" srcOrd="0" destOrd="0" presId="urn:microsoft.com/office/officeart/2005/8/layout/hList2"/>
    <dgm:cxn modelId="{140E9DB9-B477-4D7F-B5FE-45E86E7C3B59}" srcId="{57907514-1A9B-4356-B882-ABCF3FDDE0F2}" destId="{1BD35D9F-582E-401E-90D3-D0B3EC84C7D3}" srcOrd="1" destOrd="0" parTransId="{FC5EFF17-4E60-4D4A-91A3-4D85BCF7FB7B}" sibTransId="{BC58FE42-51DB-40D4-9378-B305E2933CC2}"/>
    <dgm:cxn modelId="{57117FBD-42E9-488B-8ECB-F66338403D90}" type="presOf" srcId="{B48731DB-1A0E-4255-B037-BBEB64F61D84}" destId="{E4110080-A657-467C-99E7-5E3A7597A54E}" srcOrd="0" destOrd="2" presId="urn:microsoft.com/office/officeart/2005/8/layout/hList2"/>
    <dgm:cxn modelId="{777CDBCC-B29D-4D1C-8F73-D5AF1B5BA995}" srcId="{1BD35D9F-582E-401E-90D3-D0B3EC84C7D3}" destId="{EEDE8A4F-3DE4-4A8A-A4F3-447389A0C3AE}" srcOrd="0" destOrd="0" parTransId="{50C7CA34-2C39-42A5-AF77-E1A4545C7225}" sibTransId="{364DF81A-35BA-47DC-858E-B1B82AC1539C}"/>
    <dgm:cxn modelId="{FEC5A5CD-6E8F-4AC5-8515-7FC980CD08FB}" type="presOf" srcId="{1EA8D0A3-F3AE-483C-9DFE-A190D00ABA7F}" destId="{84005436-DC55-4DDC-BC26-1AB5BC00989F}" srcOrd="0" destOrd="0" presId="urn:microsoft.com/office/officeart/2005/8/layout/hList2"/>
    <dgm:cxn modelId="{41AE79D2-4568-4D1C-A7E6-0E4BC8566F8E}" srcId="{EB4A491D-D8D0-4032-9C00-E1E0E6E51802}" destId="{9B814988-A419-4C31-A810-5F41EE253152}" srcOrd="0" destOrd="0" parTransId="{86601829-FFD7-4282-85E4-A5D1710A3445}" sibTransId="{64D9FD6E-2955-4F35-9E7C-7CB738057C55}"/>
    <dgm:cxn modelId="{BC26FAE4-27A8-48AB-B1F6-9B0808648354}" srcId="{57907514-1A9B-4356-B882-ABCF3FDDE0F2}" destId="{EB4A491D-D8D0-4032-9C00-E1E0E6E51802}" srcOrd="3" destOrd="0" parTransId="{2CFBCEBB-B1D9-4F24-8547-2E45AA7B3833}" sibTransId="{C5127F55-07D9-430D-8096-BC535C525B4E}"/>
    <dgm:cxn modelId="{8C5CEEF5-B819-4058-B5A3-12E95D932978}" srcId="{57907514-1A9B-4356-B882-ABCF3FDDE0F2}" destId="{64CFB9DA-470E-419A-A13E-8302F0E8437F}" srcOrd="2" destOrd="0" parTransId="{65AA8E59-D720-4F20-BE5D-350D0B0A5636}" sibTransId="{7255A54C-4D39-44B9-AB6B-D399C34FEE60}"/>
    <dgm:cxn modelId="{E9ECA383-0476-4315-ACD6-C96688C7665C}" type="presParOf" srcId="{F31C56FF-2638-41FE-B8AD-E9ADAB0EC515}" destId="{6ACA8719-1A13-4D14-B152-AE785EDA9A77}" srcOrd="0" destOrd="0" presId="urn:microsoft.com/office/officeart/2005/8/layout/hList2"/>
    <dgm:cxn modelId="{22854CF7-917F-4523-9033-29A77BB099A3}" type="presParOf" srcId="{6ACA8719-1A13-4D14-B152-AE785EDA9A77}" destId="{1DBCBE77-45E6-47E7-A740-3E7DFDC2BA18}" srcOrd="0" destOrd="0" presId="urn:microsoft.com/office/officeart/2005/8/layout/hList2"/>
    <dgm:cxn modelId="{42EC364E-64CB-410A-825E-2CF350AC41C9}" type="presParOf" srcId="{6ACA8719-1A13-4D14-B152-AE785EDA9A77}" destId="{E71535D7-7509-4387-B16D-C6EC124281C9}" srcOrd="1" destOrd="0" presId="urn:microsoft.com/office/officeart/2005/8/layout/hList2"/>
    <dgm:cxn modelId="{E2764293-7810-46D3-AB81-E46E319C289C}" type="presParOf" srcId="{6ACA8719-1A13-4D14-B152-AE785EDA9A77}" destId="{852C72B3-00AF-426C-BE7C-3FC9242A371D}" srcOrd="2" destOrd="0" presId="urn:microsoft.com/office/officeart/2005/8/layout/hList2"/>
    <dgm:cxn modelId="{EFAD67BA-63A6-4028-8BC7-82E1583BB8DA}" type="presParOf" srcId="{F31C56FF-2638-41FE-B8AD-E9ADAB0EC515}" destId="{A7F8AB42-C4F7-4433-8D80-2B7947086D20}" srcOrd="1" destOrd="0" presId="urn:microsoft.com/office/officeart/2005/8/layout/hList2"/>
    <dgm:cxn modelId="{91C8F8D8-B0F9-45ED-A4E9-90A50E7ECE55}" type="presParOf" srcId="{F31C56FF-2638-41FE-B8AD-E9ADAB0EC515}" destId="{72943DA9-DBB1-4570-9822-04685493F4E5}" srcOrd="2" destOrd="0" presId="urn:microsoft.com/office/officeart/2005/8/layout/hList2"/>
    <dgm:cxn modelId="{088E1185-9CF6-4B55-BEC1-9F50B5DDFB42}" type="presParOf" srcId="{72943DA9-DBB1-4570-9822-04685493F4E5}" destId="{E436A11E-C4C7-436A-8443-A3C84C9DBC16}" srcOrd="0" destOrd="0" presId="urn:microsoft.com/office/officeart/2005/8/layout/hList2"/>
    <dgm:cxn modelId="{41FD3AED-241F-47FF-B80E-57A48B8EB7EF}" type="presParOf" srcId="{72943DA9-DBB1-4570-9822-04685493F4E5}" destId="{A016EFDE-1AB8-43DA-A617-723328CE4C43}" srcOrd="1" destOrd="0" presId="urn:microsoft.com/office/officeart/2005/8/layout/hList2"/>
    <dgm:cxn modelId="{AC7536C0-3E8A-491E-9588-D52A751F5D36}" type="presParOf" srcId="{72943DA9-DBB1-4570-9822-04685493F4E5}" destId="{52D85B9D-502A-41EE-9721-FCCF1C1C1E23}" srcOrd="2" destOrd="0" presId="urn:microsoft.com/office/officeart/2005/8/layout/hList2"/>
    <dgm:cxn modelId="{AE3B4441-C2CB-46AD-AB2F-43B880B1D34A}" type="presParOf" srcId="{F31C56FF-2638-41FE-B8AD-E9ADAB0EC515}" destId="{C31613FF-042D-4DCC-BA33-2CF032604BE7}" srcOrd="3" destOrd="0" presId="urn:microsoft.com/office/officeart/2005/8/layout/hList2"/>
    <dgm:cxn modelId="{6D8787D3-07FA-4685-B46E-8FD59B38767A}" type="presParOf" srcId="{F31C56FF-2638-41FE-B8AD-E9ADAB0EC515}" destId="{BDA3222D-0B18-4BEB-B8DD-049F187D6927}" srcOrd="4" destOrd="0" presId="urn:microsoft.com/office/officeart/2005/8/layout/hList2"/>
    <dgm:cxn modelId="{1AEE5E1A-D6DC-49C5-B45E-CE64982FACB3}" type="presParOf" srcId="{BDA3222D-0B18-4BEB-B8DD-049F187D6927}" destId="{48E0FB37-8C79-421A-A859-6E0507F3A599}" srcOrd="0" destOrd="0" presId="urn:microsoft.com/office/officeart/2005/8/layout/hList2"/>
    <dgm:cxn modelId="{51FC7450-13E9-4E35-9253-9FFB3467D8A2}" type="presParOf" srcId="{BDA3222D-0B18-4BEB-B8DD-049F187D6927}" destId="{84005436-DC55-4DDC-BC26-1AB5BC00989F}" srcOrd="1" destOrd="0" presId="urn:microsoft.com/office/officeart/2005/8/layout/hList2"/>
    <dgm:cxn modelId="{68CD33AF-4CBA-4BF0-8C4F-32069ED27AB8}" type="presParOf" srcId="{BDA3222D-0B18-4BEB-B8DD-049F187D6927}" destId="{766155D9-B8EE-40B1-9BC4-0D58B56C40F4}" srcOrd="2" destOrd="0" presId="urn:microsoft.com/office/officeart/2005/8/layout/hList2"/>
    <dgm:cxn modelId="{88C6F641-B07C-4086-968A-7B21D34AF7D7}" type="presParOf" srcId="{F31C56FF-2638-41FE-B8AD-E9ADAB0EC515}" destId="{38B439D2-3072-4790-BE75-794F7CFC6012}" srcOrd="5" destOrd="0" presId="urn:microsoft.com/office/officeart/2005/8/layout/hList2"/>
    <dgm:cxn modelId="{0DA26C48-971C-45FE-92F0-EC88D12E93EC}" type="presParOf" srcId="{F31C56FF-2638-41FE-B8AD-E9ADAB0EC515}" destId="{8775AFC7-E550-4516-8488-8B6D0C3846D6}" srcOrd="6" destOrd="0" presId="urn:microsoft.com/office/officeart/2005/8/layout/hList2"/>
    <dgm:cxn modelId="{EE411CD0-144C-40A4-8664-060C7DA3A4A0}" type="presParOf" srcId="{8775AFC7-E550-4516-8488-8B6D0C3846D6}" destId="{E20F0887-1EBA-448D-AA70-5AB0424949E7}" srcOrd="0" destOrd="0" presId="urn:microsoft.com/office/officeart/2005/8/layout/hList2"/>
    <dgm:cxn modelId="{181145B1-5126-4B1A-8558-5999C2C34EF0}" type="presParOf" srcId="{8775AFC7-E550-4516-8488-8B6D0C3846D6}" destId="{192A5588-75DB-4401-8920-93BC39AFB071}" srcOrd="1" destOrd="0" presId="urn:microsoft.com/office/officeart/2005/8/layout/hList2"/>
    <dgm:cxn modelId="{269059DD-9428-4465-984A-76DB56AD21A8}" type="presParOf" srcId="{8775AFC7-E550-4516-8488-8B6D0C3846D6}" destId="{59D81334-A20E-4296-8296-A73C2233200A}" srcOrd="2" destOrd="0" presId="urn:microsoft.com/office/officeart/2005/8/layout/hList2"/>
    <dgm:cxn modelId="{93F01862-72D9-49CE-81FB-58EEC5F947A5}" type="presParOf" srcId="{F31C56FF-2638-41FE-B8AD-E9ADAB0EC515}" destId="{950DF533-26F1-43A4-BCF2-B7510E70EA52}" srcOrd="7" destOrd="0" presId="urn:microsoft.com/office/officeart/2005/8/layout/hList2"/>
    <dgm:cxn modelId="{34094804-E1EF-4CCC-B42A-3ECFB3E659E0}" type="presParOf" srcId="{F31C56FF-2638-41FE-B8AD-E9ADAB0EC515}" destId="{FA8E6ED9-28A5-4F4A-AC9B-E08B82C7099B}" srcOrd="8" destOrd="0" presId="urn:microsoft.com/office/officeart/2005/8/layout/hList2"/>
    <dgm:cxn modelId="{2157B56D-BD13-42A0-A439-6B34C11FA378}" type="presParOf" srcId="{FA8E6ED9-28A5-4F4A-AC9B-E08B82C7099B}" destId="{6BBA02E1-750C-43E6-9A9D-2C02931A0A73}" srcOrd="0" destOrd="0" presId="urn:microsoft.com/office/officeart/2005/8/layout/hList2"/>
    <dgm:cxn modelId="{EA94DB59-2863-45BC-AF78-A93612372E71}" type="presParOf" srcId="{FA8E6ED9-28A5-4F4A-AC9B-E08B82C7099B}" destId="{E4110080-A657-467C-99E7-5E3A7597A54E}" srcOrd="1" destOrd="0" presId="urn:microsoft.com/office/officeart/2005/8/layout/hList2"/>
    <dgm:cxn modelId="{627ADFC4-12C6-4767-BD2F-C62E518AA6D2}" type="presParOf" srcId="{FA8E6ED9-28A5-4F4A-AC9B-E08B82C7099B}" destId="{4A9F6702-1B0E-4F2E-8655-324C6A7587E9}"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7907514-1A9B-4356-B882-ABCF3FDDE0F2}"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538665F6-D938-4DEF-80CC-C0912C2ED980}">
      <dgm:prSet phldrT="[Text]"/>
      <dgm:spPr/>
      <dgm:t>
        <a:bodyPr/>
        <a:lstStyle/>
        <a:p>
          <a:r>
            <a:rPr lang="en-GB" dirty="0"/>
            <a:t> </a:t>
          </a:r>
        </a:p>
      </dgm:t>
    </dgm:pt>
    <dgm:pt modelId="{BAB4444E-2AC9-4D6F-A4B9-547AD2A71001}" type="parTrans" cxnId="{63B8846B-8370-4DD5-B1C2-935CA76D8A85}">
      <dgm:prSet/>
      <dgm:spPr/>
      <dgm:t>
        <a:bodyPr/>
        <a:lstStyle/>
        <a:p>
          <a:endParaRPr lang="en-GB"/>
        </a:p>
      </dgm:t>
    </dgm:pt>
    <dgm:pt modelId="{DE954445-AEB4-4BA7-950C-781C9B16BDB2}" type="sibTrans" cxnId="{63B8846B-8370-4DD5-B1C2-935CA76D8A85}">
      <dgm:prSet/>
      <dgm:spPr/>
      <dgm:t>
        <a:bodyPr/>
        <a:lstStyle/>
        <a:p>
          <a:endParaRPr lang="en-GB"/>
        </a:p>
      </dgm:t>
    </dgm:pt>
    <dgm:pt modelId="{CB0CED5B-A198-41FA-95A7-98926EA55C30}">
      <dgm:prSet phldrT="[Tex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Produce</a:t>
          </a:r>
        </a:p>
      </dgm:t>
    </dgm:pt>
    <dgm:pt modelId="{A35B5CBB-585D-424E-B9BC-BD84ECDD2869}" type="parTrans" cxnId="{13FDF969-80D8-4705-8B5C-A84ABD95E29B}">
      <dgm:prSet/>
      <dgm:spPr/>
      <dgm:t>
        <a:bodyPr/>
        <a:lstStyle/>
        <a:p>
          <a:endParaRPr lang="en-GB"/>
        </a:p>
      </dgm:t>
    </dgm:pt>
    <dgm:pt modelId="{D5D0CAAC-D5EA-45EC-A555-9C8FFA783B11}" type="sibTrans" cxnId="{13FDF969-80D8-4705-8B5C-A84ABD95E29B}">
      <dgm:prSet/>
      <dgm:spPr/>
      <dgm:t>
        <a:bodyPr/>
        <a:lstStyle/>
        <a:p>
          <a:endParaRPr lang="en-GB"/>
        </a:p>
      </dgm:t>
    </dgm:pt>
    <dgm:pt modelId="{1BD35D9F-582E-401E-90D3-D0B3EC84C7D3}">
      <dgm:prSet phldrT="[Text]"/>
      <dgm:spPr/>
      <dgm:t>
        <a:bodyPr/>
        <a:lstStyle/>
        <a:p>
          <a:r>
            <a:rPr lang="en-GB" dirty="0"/>
            <a:t> </a:t>
          </a:r>
        </a:p>
      </dgm:t>
    </dgm:pt>
    <dgm:pt modelId="{FC5EFF17-4E60-4D4A-91A3-4D85BCF7FB7B}" type="parTrans" cxnId="{140E9DB9-B477-4D7F-B5FE-45E86E7C3B59}">
      <dgm:prSet/>
      <dgm:spPr/>
      <dgm:t>
        <a:bodyPr/>
        <a:lstStyle/>
        <a:p>
          <a:endParaRPr lang="en-GB"/>
        </a:p>
      </dgm:t>
    </dgm:pt>
    <dgm:pt modelId="{BC58FE42-51DB-40D4-9378-B305E2933CC2}" type="sibTrans" cxnId="{140E9DB9-B477-4D7F-B5FE-45E86E7C3B59}">
      <dgm:prSet/>
      <dgm:spPr/>
      <dgm:t>
        <a:bodyPr/>
        <a:lstStyle/>
        <a:p>
          <a:endParaRPr lang="en-GB"/>
        </a:p>
      </dgm:t>
    </dgm:pt>
    <dgm:pt modelId="{EEDE8A4F-3DE4-4A8A-A4F3-447389A0C3AE}">
      <dgm:prSet phldrT="[Tex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Transport</a:t>
          </a:r>
        </a:p>
      </dgm:t>
    </dgm:pt>
    <dgm:pt modelId="{50C7CA34-2C39-42A5-AF77-E1A4545C7225}" type="parTrans" cxnId="{777CDBCC-B29D-4D1C-8F73-D5AF1B5BA995}">
      <dgm:prSet/>
      <dgm:spPr/>
      <dgm:t>
        <a:bodyPr/>
        <a:lstStyle/>
        <a:p>
          <a:endParaRPr lang="en-GB"/>
        </a:p>
      </dgm:t>
    </dgm:pt>
    <dgm:pt modelId="{364DF81A-35BA-47DC-858E-B1B82AC1539C}" type="sibTrans" cxnId="{777CDBCC-B29D-4D1C-8F73-D5AF1B5BA995}">
      <dgm:prSet/>
      <dgm:spPr/>
      <dgm:t>
        <a:bodyPr/>
        <a:lstStyle/>
        <a:p>
          <a:endParaRPr lang="en-GB"/>
        </a:p>
      </dgm:t>
    </dgm:pt>
    <dgm:pt modelId="{64CFB9DA-470E-419A-A13E-8302F0E8437F}">
      <dgm:prSet phldrT="[Text]"/>
      <dgm:spPr/>
      <dgm:t>
        <a:bodyPr/>
        <a:lstStyle/>
        <a:p>
          <a:r>
            <a:rPr lang="en-GB" dirty="0"/>
            <a:t> </a:t>
          </a:r>
        </a:p>
      </dgm:t>
    </dgm:pt>
    <dgm:pt modelId="{65AA8E59-D720-4F20-BE5D-350D0B0A5636}" type="parTrans" cxnId="{8C5CEEF5-B819-4058-B5A3-12E95D932978}">
      <dgm:prSet/>
      <dgm:spPr/>
      <dgm:t>
        <a:bodyPr/>
        <a:lstStyle/>
        <a:p>
          <a:endParaRPr lang="en-GB"/>
        </a:p>
      </dgm:t>
    </dgm:pt>
    <dgm:pt modelId="{7255A54C-4D39-44B9-AB6B-D399C34FEE60}" type="sibTrans" cxnId="{8C5CEEF5-B819-4058-B5A3-12E95D932978}">
      <dgm:prSet/>
      <dgm:spPr/>
      <dgm:t>
        <a:bodyPr/>
        <a:lstStyle/>
        <a:p>
          <a:endParaRPr lang="en-GB"/>
        </a:p>
      </dgm:t>
    </dgm:pt>
    <dgm:pt modelId="{1EA8D0A3-F3AE-483C-9DFE-A190D00ABA7F}">
      <dgm:prSet phldrT="[Tex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Store</a:t>
          </a:r>
        </a:p>
      </dgm:t>
    </dgm:pt>
    <dgm:pt modelId="{816D5220-C13C-4C39-935B-9915484F5C6A}" type="parTrans" cxnId="{DB34A354-3963-42A3-8CE3-0A0CF17A5E1B}">
      <dgm:prSet/>
      <dgm:spPr/>
      <dgm:t>
        <a:bodyPr/>
        <a:lstStyle/>
        <a:p>
          <a:endParaRPr lang="en-GB"/>
        </a:p>
      </dgm:t>
    </dgm:pt>
    <dgm:pt modelId="{3184FBDF-40C4-49A0-9D18-FB1481555319}" type="sibTrans" cxnId="{DB34A354-3963-42A3-8CE3-0A0CF17A5E1B}">
      <dgm:prSet/>
      <dgm:spPr/>
      <dgm:t>
        <a:bodyPr/>
        <a:lstStyle/>
        <a:p>
          <a:endParaRPr lang="en-GB"/>
        </a:p>
      </dgm:t>
    </dgm:pt>
    <dgm:pt modelId="{EB4A491D-D8D0-4032-9C00-E1E0E6E51802}">
      <dgm:prSet phldrT="[Text]"/>
      <dgm:spPr/>
      <dgm:t>
        <a:bodyPr/>
        <a:lstStyle/>
        <a:p>
          <a:endParaRPr lang="en-GB" dirty="0"/>
        </a:p>
      </dgm:t>
    </dgm:pt>
    <dgm:pt modelId="{2CFBCEBB-B1D9-4F24-8547-2E45AA7B3833}" type="parTrans" cxnId="{BC26FAE4-27A8-48AB-B1F6-9B0808648354}">
      <dgm:prSet/>
      <dgm:spPr/>
      <dgm:t>
        <a:bodyPr/>
        <a:lstStyle/>
        <a:p>
          <a:endParaRPr lang="en-GB"/>
        </a:p>
      </dgm:t>
    </dgm:pt>
    <dgm:pt modelId="{C5127F55-07D9-430D-8096-BC535C525B4E}" type="sibTrans" cxnId="{BC26FAE4-27A8-48AB-B1F6-9B0808648354}">
      <dgm:prSet/>
      <dgm:spPr/>
      <dgm:t>
        <a:bodyPr/>
        <a:lstStyle/>
        <a:p>
          <a:endParaRPr lang="en-GB"/>
        </a:p>
      </dgm:t>
    </dgm:pt>
    <dgm:pt modelId="{E4E85187-15EF-4BFC-BEF9-8A7D0F7BC935}">
      <dgm:prSet phldrT="[Text]"/>
      <dgm:spPr/>
      <dgm:t>
        <a:bodyPr/>
        <a:lstStyle/>
        <a:p>
          <a:r>
            <a:rPr lang="en-GB" dirty="0"/>
            <a:t>  </a:t>
          </a:r>
        </a:p>
      </dgm:t>
    </dgm:pt>
    <dgm:pt modelId="{E50A5155-0876-4F72-8613-6EA5B27B8A4E}" type="parTrans" cxnId="{F7A8F619-ABA6-43B5-99C3-05F6A87E5FA8}">
      <dgm:prSet/>
      <dgm:spPr/>
      <dgm:t>
        <a:bodyPr/>
        <a:lstStyle/>
        <a:p>
          <a:endParaRPr lang="en-GB"/>
        </a:p>
      </dgm:t>
    </dgm:pt>
    <dgm:pt modelId="{63E1C4E4-4783-46FB-B6AD-93DE3D1B149F}" type="sibTrans" cxnId="{F7A8F619-ABA6-43B5-99C3-05F6A87E5FA8}">
      <dgm:prSet/>
      <dgm:spPr/>
      <dgm:t>
        <a:bodyPr/>
        <a:lstStyle/>
        <a:p>
          <a:endParaRPr lang="en-GB"/>
        </a:p>
      </dgm:t>
    </dgm:pt>
    <dgm:pt modelId="{9B814988-A419-4C31-A810-5F41EE253152}">
      <dgm:prSet custT="1"/>
      <dgm:spPr>
        <a:solidFill>
          <a:prstClr val="white">
            <a:lumMod val="65000"/>
          </a:prst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Distribute</a:t>
          </a:r>
        </a:p>
      </dgm:t>
    </dgm:pt>
    <dgm:pt modelId="{86601829-FFD7-4282-85E4-A5D1710A3445}" type="parTrans" cxnId="{41AE79D2-4568-4D1C-A7E6-0E4BC8566F8E}">
      <dgm:prSet/>
      <dgm:spPr/>
      <dgm:t>
        <a:bodyPr/>
        <a:lstStyle/>
        <a:p>
          <a:endParaRPr lang="en-GB"/>
        </a:p>
      </dgm:t>
    </dgm:pt>
    <dgm:pt modelId="{64D9FD6E-2955-4F35-9E7C-7CB738057C55}" type="sibTrans" cxnId="{41AE79D2-4568-4D1C-A7E6-0E4BC8566F8E}">
      <dgm:prSet/>
      <dgm:spPr/>
      <dgm:t>
        <a:bodyPr/>
        <a:lstStyle/>
        <a:p>
          <a:endParaRPr lang="en-GB"/>
        </a:p>
      </dgm:t>
    </dgm:pt>
    <dgm:pt modelId="{A9DA3F8A-3C0D-4E42-9AB7-C602874E4D91}">
      <dgm:prSet custT="1"/>
      <dgm:spPr>
        <a:solidFill>
          <a:srgbClr val="005DA1">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Use - </a:t>
          </a:r>
        </a:p>
      </dgm:t>
    </dgm:pt>
    <dgm:pt modelId="{D6F20605-44D5-4DC6-B187-0AE3E0AC57DF}" type="parTrans" cxnId="{4D79242B-80C3-43EB-90AA-4A38EACFC160}">
      <dgm:prSet/>
      <dgm:spPr/>
      <dgm:t>
        <a:bodyPr/>
        <a:lstStyle/>
        <a:p>
          <a:endParaRPr lang="en-GB"/>
        </a:p>
      </dgm:t>
    </dgm:pt>
    <dgm:pt modelId="{A5020DA0-6414-4F6E-AB8C-1A0846E3C4D8}" type="sibTrans" cxnId="{4D79242B-80C3-43EB-90AA-4A38EACFC160}">
      <dgm:prSet/>
      <dgm:spPr/>
      <dgm:t>
        <a:bodyPr/>
        <a:lstStyle/>
        <a:p>
          <a:endParaRPr lang="en-GB"/>
        </a:p>
      </dgm:t>
    </dgm:pt>
    <dgm:pt modelId="{69426F97-2D9E-445E-8E65-AD0B44BDDA5E}">
      <dgm:prSet custT="1"/>
      <dgm:spPr>
        <a:solidFill>
          <a:srgbClr val="005DA1">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85344" tIns="151984" rIns="85344" bIns="85344" numCol="1" spcCol="1270" anchor="t" anchorCtr="0"/>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Industry</a:t>
          </a:r>
        </a:p>
      </dgm:t>
    </dgm:pt>
    <dgm:pt modelId="{1C3F6968-1C91-4933-BD97-FDB20AE5C6C2}" type="parTrans" cxnId="{15BFB318-85AC-4BA9-AE26-76BEC7099DBE}">
      <dgm:prSet/>
      <dgm:spPr/>
    </dgm:pt>
    <dgm:pt modelId="{2B474AF1-2D27-48C6-A90E-6AE686B6C5A9}" type="sibTrans" cxnId="{15BFB318-85AC-4BA9-AE26-76BEC7099DBE}">
      <dgm:prSet/>
      <dgm:spPr/>
    </dgm:pt>
    <dgm:pt modelId="{F31C56FF-2638-41FE-B8AD-E9ADAB0EC515}" type="pres">
      <dgm:prSet presAssocID="{57907514-1A9B-4356-B882-ABCF3FDDE0F2}" presName="linearFlow" presStyleCnt="0">
        <dgm:presLayoutVars>
          <dgm:dir/>
          <dgm:animLvl val="lvl"/>
          <dgm:resizeHandles/>
        </dgm:presLayoutVars>
      </dgm:prSet>
      <dgm:spPr/>
    </dgm:pt>
    <dgm:pt modelId="{6ACA8719-1A13-4D14-B152-AE785EDA9A77}" type="pres">
      <dgm:prSet presAssocID="{538665F6-D938-4DEF-80CC-C0912C2ED980}" presName="compositeNode" presStyleCnt="0">
        <dgm:presLayoutVars>
          <dgm:bulletEnabled val="1"/>
        </dgm:presLayoutVars>
      </dgm:prSet>
      <dgm:spPr/>
    </dgm:pt>
    <dgm:pt modelId="{1DBCBE77-45E6-47E7-A740-3E7DFDC2BA18}" type="pres">
      <dgm:prSet presAssocID="{538665F6-D938-4DEF-80CC-C0912C2ED980}" presName="imag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E71535D7-7509-4387-B16D-C6EC124281C9}" type="pres">
      <dgm:prSet presAssocID="{538665F6-D938-4DEF-80CC-C0912C2ED980}" presName="childNode" presStyleLbl="node1" presStyleIdx="0" presStyleCnt="5" custLinFactNeighborX="-1805" custLinFactNeighborY="3763">
        <dgm:presLayoutVars>
          <dgm:bulletEnabled val="1"/>
        </dgm:presLayoutVars>
      </dgm:prSet>
      <dgm:spPr>
        <a:xfrm>
          <a:off x="192890" y="680061"/>
          <a:ext cx="858379" cy="3169919"/>
        </a:xfrm>
        <a:prstGeom prst="rect">
          <a:avLst/>
        </a:prstGeom>
      </dgm:spPr>
    </dgm:pt>
    <dgm:pt modelId="{852C72B3-00AF-426C-BE7C-3FC9242A371D}" type="pres">
      <dgm:prSet presAssocID="{538665F6-D938-4DEF-80CC-C0912C2ED980}" presName="parentNode" presStyleLbl="revTx" presStyleIdx="0" presStyleCnt="5">
        <dgm:presLayoutVars>
          <dgm:chMax val="0"/>
          <dgm:bulletEnabled val="1"/>
        </dgm:presLayoutVars>
      </dgm:prSet>
      <dgm:spPr/>
    </dgm:pt>
    <dgm:pt modelId="{A7F8AB42-C4F7-4433-8D80-2B7947086D20}" type="pres">
      <dgm:prSet presAssocID="{DE954445-AEB4-4BA7-950C-781C9B16BDB2}" presName="sibTrans" presStyleCnt="0"/>
      <dgm:spPr/>
    </dgm:pt>
    <dgm:pt modelId="{72943DA9-DBB1-4570-9822-04685493F4E5}" type="pres">
      <dgm:prSet presAssocID="{1BD35D9F-582E-401E-90D3-D0B3EC84C7D3}" presName="compositeNode" presStyleCnt="0">
        <dgm:presLayoutVars>
          <dgm:bulletEnabled val="1"/>
        </dgm:presLayoutVars>
      </dgm:prSet>
      <dgm:spPr/>
    </dgm:pt>
    <dgm:pt modelId="{E436A11E-C4C7-436A-8443-A3C84C9DBC16}" type="pres">
      <dgm:prSet presAssocID="{1BD35D9F-582E-401E-90D3-D0B3EC84C7D3}" presName="imag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016EFDE-1AB8-43DA-A617-723328CE4C43}" type="pres">
      <dgm:prSet presAssocID="{1BD35D9F-582E-401E-90D3-D0B3EC84C7D3}" presName="childNode" presStyleLbl="node1" presStyleIdx="1" presStyleCnt="5" custLinFactNeighborY="3763">
        <dgm:presLayoutVars>
          <dgm:bulletEnabled val="1"/>
        </dgm:presLayoutVars>
      </dgm:prSet>
      <dgm:spPr>
        <a:xfrm>
          <a:off x="1456679" y="680061"/>
          <a:ext cx="858379" cy="3169919"/>
        </a:xfrm>
        <a:prstGeom prst="rect">
          <a:avLst/>
        </a:prstGeom>
      </dgm:spPr>
    </dgm:pt>
    <dgm:pt modelId="{52D85B9D-502A-41EE-9721-FCCF1C1C1E23}" type="pres">
      <dgm:prSet presAssocID="{1BD35D9F-582E-401E-90D3-D0B3EC84C7D3}" presName="parentNode" presStyleLbl="revTx" presStyleIdx="1" presStyleCnt="5">
        <dgm:presLayoutVars>
          <dgm:chMax val="0"/>
          <dgm:bulletEnabled val="1"/>
        </dgm:presLayoutVars>
      </dgm:prSet>
      <dgm:spPr/>
    </dgm:pt>
    <dgm:pt modelId="{C31613FF-042D-4DCC-BA33-2CF032604BE7}" type="pres">
      <dgm:prSet presAssocID="{BC58FE42-51DB-40D4-9378-B305E2933CC2}" presName="sibTrans" presStyleCnt="0"/>
      <dgm:spPr/>
    </dgm:pt>
    <dgm:pt modelId="{BDA3222D-0B18-4BEB-B8DD-049F187D6927}" type="pres">
      <dgm:prSet presAssocID="{64CFB9DA-470E-419A-A13E-8302F0E8437F}" presName="compositeNode" presStyleCnt="0">
        <dgm:presLayoutVars>
          <dgm:bulletEnabled val="1"/>
        </dgm:presLayoutVars>
      </dgm:prSet>
      <dgm:spPr/>
    </dgm:pt>
    <dgm:pt modelId="{48E0FB37-8C79-421A-A859-6E0507F3A599}" type="pres">
      <dgm:prSet presAssocID="{64CFB9DA-470E-419A-A13E-8302F0E8437F}" presName="imag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84005436-DC55-4DDC-BC26-1AB5BC00989F}" type="pres">
      <dgm:prSet presAssocID="{64CFB9DA-470E-419A-A13E-8302F0E8437F}" presName="childNode" presStyleLbl="node1" presStyleIdx="2" presStyleCnt="5" custLinFactNeighborX="-1805" custLinFactNeighborY="3763">
        <dgm:presLayoutVars>
          <dgm:bulletEnabled val="1"/>
        </dgm:presLayoutVars>
      </dgm:prSet>
      <dgm:spPr>
        <a:xfrm>
          <a:off x="2689480" y="680061"/>
          <a:ext cx="858379" cy="3169919"/>
        </a:xfrm>
        <a:prstGeom prst="rect">
          <a:avLst/>
        </a:prstGeom>
      </dgm:spPr>
    </dgm:pt>
    <dgm:pt modelId="{766155D9-B8EE-40B1-9BC4-0D58B56C40F4}" type="pres">
      <dgm:prSet presAssocID="{64CFB9DA-470E-419A-A13E-8302F0E8437F}" presName="parentNode" presStyleLbl="revTx" presStyleIdx="2" presStyleCnt="5">
        <dgm:presLayoutVars>
          <dgm:chMax val="0"/>
          <dgm:bulletEnabled val="1"/>
        </dgm:presLayoutVars>
      </dgm:prSet>
      <dgm:spPr/>
    </dgm:pt>
    <dgm:pt modelId="{38B439D2-3072-4790-BE75-794F7CFC6012}" type="pres">
      <dgm:prSet presAssocID="{7255A54C-4D39-44B9-AB6B-D399C34FEE60}" presName="sibTrans" presStyleCnt="0"/>
      <dgm:spPr/>
    </dgm:pt>
    <dgm:pt modelId="{8775AFC7-E550-4516-8488-8B6D0C3846D6}" type="pres">
      <dgm:prSet presAssocID="{EB4A491D-D8D0-4032-9C00-E1E0E6E51802}" presName="compositeNode" presStyleCnt="0">
        <dgm:presLayoutVars>
          <dgm:bulletEnabled val="1"/>
        </dgm:presLayoutVars>
      </dgm:prSet>
      <dgm:spPr/>
    </dgm:pt>
    <dgm:pt modelId="{E20F0887-1EBA-448D-AA70-5AB0424949E7}" type="pres">
      <dgm:prSet presAssocID="{EB4A491D-D8D0-4032-9C00-E1E0E6E51802}" presName="imag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192A5588-75DB-4401-8920-93BC39AFB071}" type="pres">
      <dgm:prSet presAssocID="{EB4A491D-D8D0-4032-9C00-E1E0E6E51802}" presName="childNode" presStyleLbl="node1" presStyleIdx="3" presStyleCnt="5" custLinFactNeighborY="3763">
        <dgm:presLayoutVars>
          <dgm:bulletEnabled val="1"/>
        </dgm:presLayoutVars>
      </dgm:prSet>
      <dgm:spPr>
        <a:xfrm>
          <a:off x="3953269" y="680061"/>
          <a:ext cx="858379" cy="3169919"/>
        </a:xfrm>
        <a:prstGeom prst="rect">
          <a:avLst/>
        </a:prstGeom>
      </dgm:spPr>
    </dgm:pt>
    <dgm:pt modelId="{59D81334-A20E-4296-8296-A73C2233200A}" type="pres">
      <dgm:prSet presAssocID="{EB4A491D-D8D0-4032-9C00-E1E0E6E51802}" presName="parentNode" presStyleLbl="revTx" presStyleIdx="3" presStyleCnt="5">
        <dgm:presLayoutVars>
          <dgm:chMax val="0"/>
          <dgm:bulletEnabled val="1"/>
        </dgm:presLayoutVars>
      </dgm:prSet>
      <dgm:spPr/>
    </dgm:pt>
    <dgm:pt modelId="{950DF533-26F1-43A4-BCF2-B7510E70EA52}" type="pres">
      <dgm:prSet presAssocID="{C5127F55-07D9-430D-8096-BC535C525B4E}" presName="sibTrans" presStyleCnt="0"/>
      <dgm:spPr/>
    </dgm:pt>
    <dgm:pt modelId="{FA8E6ED9-28A5-4F4A-AC9B-E08B82C7099B}" type="pres">
      <dgm:prSet presAssocID="{E4E85187-15EF-4BFC-BEF9-8A7D0F7BC935}" presName="compositeNode" presStyleCnt="0">
        <dgm:presLayoutVars>
          <dgm:bulletEnabled val="1"/>
        </dgm:presLayoutVars>
      </dgm:prSet>
      <dgm:spPr/>
    </dgm:pt>
    <dgm:pt modelId="{6BBA02E1-750C-43E6-9A9D-2C02931A0A73}" type="pres">
      <dgm:prSet presAssocID="{E4E85187-15EF-4BFC-BEF9-8A7D0F7BC935}" presName="imag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E4110080-A657-467C-99E7-5E3A7597A54E}" type="pres">
      <dgm:prSet presAssocID="{E4E85187-15EF-4BFC-BEF9-8A7D0F7BC935}" presName="childNode" presStyleLbl="node1" presStyleIdx="4" presStyleCnt="5" custLinFactNeighborX="-2175" custLinFactNeighborY="3763">
        <dgm:presLayoutVars>
          <dgm:bulletEnabled val="1"/>
        </dgm:presLayoutVars>
      </dgm:prSet>
      <dgm:spPr>
        <a:xfrm>
          <a:off x="5182894" y="680061"/>
          <a:ext cx="858379" cy="3169919"/>
        </a:xfrm>
        <a:prstGeom prst="rect">
          <a:avLst/>
        </a:prstGeom>
      </dgm:spPr>
    </dgm:pt>
    <dgm:pt modelId="{4A9F6702-1B0E-4F2E-8655-324C6A7587E9}" type="pres">
      <dgm:prSet presAssocID="{E4E85187-15EF-4BFC-BEF9-8A7D0F7BC935}" presName="parentNode" presStyleLbl="revTx" presStyleIdx="4" presStyleCnt="5">
        <dgm:presLayoutVars>
          <dgm:chMax val="0"/>
          <dgm:bulletEnabled val="1"/>
        </dgm:presLayoutVars>
      </dgm:prSet>
      <dgm:spPr/>
    </dgm:pt>
  </dgm:ptLst>
  <dgm:cxnLst>
    <dgm:cxn modelId="{4CAA8C06-961C-402E-A2F1-8A35D3D8EF83}" type="presOf" srcId="{E4E85187-15EF-4BFC-BEF9-8A7D0F7BC935}" destId="{4A9F6702-1B0E-4F2E-8655-324C6A7587E9}" srcOrd="0" destOrd="0" presId="urn:microsoft.com/office/officeart/2005/8/layout/hList2"/>
    <dgm:cxn modelId="{2C17C916-5C32-4419-84B6-B6CBF341D3D3}" type="presOf" srcId="{9B814988-A419-4C31-A810-5F41EE253152}" destId="{192A5588-75DB-4401-8920-93BC39AFB071}" srcOrd="0" destOrd="0" presId="urn:microsoft.com/office/officeart/2005/8/layout/hList2"/>
    <dgm:cxn modelId="{15BFB318-85AC-4BA9-AE26-76BEC7099DBE}" srcId="{E4E85187-15EF-4BFC-BEF9-8A7D0F7BC935}" destId="{69426F97-2D9E-445E-8E65-AD0B44BDDA5E}" srcOrd="1" destOrd="0" parTransId="{1C3F6968-1C91-4933-BD97-FDB20AE5C6C2}" sibTransId="{2B474AF1-2D27-48C6-A90E-6AE686B6C5A9}"/>
    <dgm:cxn modelId="{F7A8F619-ABA6-43B5-99C3-05F6A87E5FA8}" srcId="{57907514-1A9B-4356-B882-ABCF3FDDE0F2}" destId="{E4E85187-15EF-4BFC-BEF9-8A7D0F7BC935}" srcOrd="4" destOrd="0" parTransId="{E50A5155-0876-4F72-8613-6EA5B27B8A4E}" sibTransId="{63E1C4E4-4783-46FB-B6AD-93DE3D1B149F}"/>
    <dgm:cxn modelId="{4D79242B-80C3-43EB-90AA-4A38EACFC160}" srcId="{E4E85187-15EF-4BFC-BEF9-8A7D0F7BC935}" destId="{A9DA3F8A-3C0D-4E42-9AB7-C602874E4D91}" srcOrd="0" destOrd="0" parTransId="{D6F20605-44D5-4DC6-B187-0AE3E0AC57DF}" sibTransId="{A5020DA0-6414-4F6E-AB8C-1A0846E3C4D8}"/>
    <dgm:cxn modelId="{9AE4A638-0250-43F3-A298-21A9C630C96F}" type="presOf" srcId="{69426F97-2D9E-445E-8E65-AD0B44BDDA5E}" destId="{E4110080-A657-467C-99E7-5E3A7597A54E}" srcOrd="0" destOrd="1" presId="urn:microsoft.com/office/officeart/2005/8/layout/hList2"/>
    <dgm:cxn modelId="{E7307E3B-A8CA-42E7-B1AD-9302A1C4AEEA}" type="presOf" srcId="{64CFB9DA-470E-419A-A13E-8302F0E8437F}" destId="{766155D9-B8EE-40B1-9BC4-0D58B56C40F4}" srcOrd="0" destOrd="0" presId="urn:microsoft.com/office/officeart/2005/8/layout/hList2"/>
    <dgm:cxn modelId="{B11B4E68-5EF4-461E-AC85-D8D909BF4420}" type="presOf" srcId="{CB0CED5B-A198-41FA-95A7-98926EA55C30}" destId="{E71535D7-7509-4387-B16D-C6EC124281C9}" srcOrd="0" destOrd="0" presId="urn:microsoft.com/office/officeart/2005/8/layout/hList2"/>
    <dgm:cxn modelId="{13FDF969-80D8-4705-8B5C-A84ABD95E29B}" srcId="{538665F6-D938-4DEF-80CC-C0912C2ED980}" destId="{CB0CED5B-A198-41FA-95A7-98926EA55C30}" srcOrd="0" destOrd="0" parTransId="{A35B5CBB-585D-424E-B9BC-BD84ECDD2869}" sibTransId="{D5D0CAAC-D5EA-45EC-A555-9C8FFA783B11}"/>
    <dgm:cxn modelId="{63B8846B-8370-4DD5-B1C2-935CA76D8A85}" srcId="{57907514-1A9B-4356-B882-ABCF3FDDE0F2}" destId="{538665F6-D938-4DEF-80CC-C0912C2ED980}" srcOrd="0" destOrd="0" parTransId="{BAB4444E-2AC9-4D6F-A4B9-547AD2A71001}" sibTransId="{DE954445-AEB4-4BA7-950C-781C9B16BDB2}"/>
    <dgm:cxn modelId="{DB34A354-3963-42A3-8CE3-0A0CF17A5E1B}" srcId="{64CFB9DA-470E-419A-A13E-8302F0E8437F}" destId="{1EA8D0A3-F3AE-483C-9DFE-A190D00ABA7F}" srcOrd="0" destOrd="0" parTransId="{816D5220-C13C-4C39-935B-9915484F5C6A}" sibTransId="{3184FBDF-40C4-49A0-9D18-FB1481555319}"/>
    <dgm:cxn modelId="{FC343D83-848C-4385-A84C-30519AE1F8C2}" type="presOf" srcId="{538665F6-D938-4DEF-80CC-C0912C2ED980}" destId="{852C72B3-00AF-426C-BE7C-3FC9242A371D}" srcOrd="0" destOrd="0" presId="urn:microsoft.com/office/officeart/2005/8/layout/hList2"/>
    <dgm:cxn modelId="{D07BEF88-6BB9-4A04-B51F-3A2B5CA4E933}" type="presOf" srcId="{1BD35D9F-582E-401E-90D3-D0B3EC84C7D3}" destId="{52D85B9D-502A-41EE-9721-FCCF1C1C1E23}" srcOrd="0" destOrd="0" presId="urn:microsoft.com/office/officeart/2005/8/layout/hList2"/>
    <dgm:cxn modelId="{50C2DD96-FD0E-47B2-86A9-DB8D65FCD5CC}" type="presOf" srcId="{57907514-1A9B-4356-B882-ABCF3FDDE0F2}" destId="{F31C56FF-2638-41FE-B8AD-E9ADAB0EC515}" srcOrd="0" destOrd="0" presId="urn:microsoft.com/office/officeart/2005/8/layout/hList2"/>
    <dgm:cxn modelId="{EECCA79E-C5FC-497E-90B4-12A62895871D}" type="presOf" srcId="{EEDE8A4F-3DE4-4A8A-A4F3-447389A0C3AE}" destId="{A016EFDE-1AB8-43DA-A617-723328CE4C43}" srcOrd="0" destOrd="0" presId="urn:microsoft.com/office/officeart/2005/8/layout/hList2"/>
    <dgm:cxn modelId="{010E5EA9-76AC-4035-AEAB-70818FDE54D3}" type="presOf" srcId="{A9DA3F8A-3C0D-4E42-9AB7-C602874E4D91}" destId="{E4110080-A657-467C-99E7-5E3A7597A54E}" srcOrd="0" destOrd="0" presId="urn:microsoft.com/office/officeart/2005/8/layout/hList2"/>
    <dgm:cxn modelId="{B0A675AF-C520-4FA1-85E1-A7B9CD788777}" type="presOf" srcId="{EB4A491D-D8D0-4032-9C00-E1E0E6E51802}" destId="{59D81334-A20E-4296-8296-A73C2233200A}" srcOrd="0" destOrd="0" presId="urn:microsoft.com/office/officeart/2005/8/layout/hList2"/>
    <dgm:cxn modelId="{140E9DB9-B477-4D7F-B5FE-45E86E7C3B59}" srcId="{57907514-1A9B-4356-B882-ABCF3FDDE0F2}" destId="{1BD35D9F-582E-401E-90D3-D0B3EC84C7D3}" srcOrd="1" destOrd="0" parTransId="{FC5EFF17-4E60-4D4A-91A3-4D85BCF7FB7B}" sibTransId="{BC58FE42-51DB-40D4-9378-B305E2933CC2}"/>
    <dgm:cxn modelId="{777CDBCC-B29D-4D1C-8F73-D5AF1B5BA995}" srcId="{1BD35D9F-582E-401E-90D3-D0B3EC84C7D3}" destId="{EEDE8A4F-3DE4-4A8A-A4F3-447389A0C3AE}" srcOrd="0" destOrd="0" parTransId="{50C7CA34-2C39-42A5-AF77-E1A4545C7225}" sibTransId="{364DF81A-35BA-47DC-858E-B1B82AC1539C}"/>
    <dgm:cxn modelId="{FEC5A5CD-6E8F-4AC5-8515-7FC980CD08FB}" type="presOf" srcId="{1EA8D0A3-F3AE-483C-9DFE-A190D00ABA7F}" destId="{84005436-DC55-4DDC-BC26-1AB5BC00989F}" srcOrd="0" destOrd="0" presId="urn:microsoft.com/office/officeart/2005/8/layout/hList2"/>
    <dgm:cxn modelId="{41AE79D2-4568-4D1C-A7E6-0E4BC8566F8E}" srcId="{EB4A491D-D8D0-4032-9C00-E1E0E6E51802}" destId="{9B814988-A419-4C31-A810-5F41EE253152}" srcOrd="0" destOrd="0" parTransId="{86601829-FFD7-4282-85E4-A5D1710A3445}" sibTransId="{64D9FD6E-2955-4F35-9E7C-7CB738057C55}"/>
    <dgm:cxn modelId="{BC26FAE4-27A8-48AB-B1F6-9B0808648354}" srcId="{57907514-1A9B-4356-B882-ABCF3FDDE0F2}" destId="{EB4A491D-D8D0-4032-9C00-E1E0E6E51802}" srcOrd="3" destOrd="0" parTransId="{2CFBCEBB-B1D9-4F24-8547-2E45AA7B3833}" sibTransId="{C5127F55-07D9-430D-8096-BC535C525B4E}"/>
    <dgm:cxn modelId="{8C5CEEF5-B819-4058-B5A3-12E95D932978}" srcId="{57907514-1A9B-4356-B882-ABCF3FDDE0F2}" destId="{64CFB9DA-470E-419A-A13E-8302F0E8437F}" srcOrd="2" destOrd="0" parTransId="{65AA8E59-D720-4F20-BE5D-350D0B0A5636}" sibTransId="{7255A54C-4D39-44B9-AB6B-D399C34FEE60}"/>
    <dgm:cxn modelId="{E9ECA383-0476-4315-ACD6-C96688C7665C}" type="presParOf" srcId="{F31C56FF-2638-41FE-B8AD-E9ADAB0EC515}" destId="{6ACA8719-1A13-4D14-B152-AE785EDA9A77}" srcOrd="0" destOrd="0" presId="urn:microsoft.com/office/officeart/2005/8/layout/hList2"/>
    <dgm:cxn modelId="{22854CF7-917F-4523-9033-29A77BB099A3}" type="presParOf" srcId="{6ACA8719-1A13-4D14-B152-AE785EDA9A77}" destId="{1DBCBE77-45E6-47E7-A740-3E7DFDC2BA18}" srcOrd="0" destOrd="0" presId="urn:microsoft.com/office/officeart/2005/8/layout/hList2"/>
    <dgm:cxn modelId="{42EC364E-64CB-410A-825E-2CF350AC41C9}" type="presParOf" srcId="{6ACA8719-1A13-4D14-B152-AE785EDA9A77}" destId="{E71535D7-7509-4387-B16D-C6EC124281C9}" srcOrd="1" destOrd="0" presId="urn:microsoft.com/office/officeart/2005/8/layout/hList2"/>
    <dgm:cxn modelId="{E2764293-7810-46D3-AB81-E46E319C289C}" type="presParOf" srcId="{6ACA8719-1A13-4D14-B152-AE785EDA9A77}" destId="{852C72B3-00AF-426C-BE7C-3FC9242A371D}" srcOrd="2" destOrd="0" presId="urn:microsoft.com/office/officeart/2005/8/layout/hList2"/>
    <dgm:cxn modelId="{EFAD67BA-63A6-4028-8BC7-82E1583BB8DA}" type="presParOf" srcId="{F31C56FF-2638-41FE-B8AD-E9ADAB0EC515}" destId="{A7F8AB42-C4F7-4433-8D80-2B7947086D20}" srcOrd="1" destOrd="0" presId="urn:microsoft.com/office/officeart/2005/8/layout/hList2"/>
    <dgm:cxn modelId="{91C8F8D8-B0F9-45ED-A4E9-90A50E7ECE55}" type="presParOf" srcId="{F31C56FF-2638-41FE-B8AD-E9ADAB0EC515}" destId="{72943DA9-DBB1-4570-9822-04685493F4E5}" srcOrd="2" destOrd="0" presId="urn:microsoft.com/office/officeart/2005/8/layout/hList2"/>
    <dgm:cxn modelId="{088E1185-9CF6-4B55-BEC1-9F50B5DDFB42}" type="presParOf" srcId="{72943DA9-DBB1-4570-9822-04685493F4E5}" destId="{E436A11E-C4C7-436A-8443-A3C84C9DBC16}" srcOrd="0" destOrd="0" presId="urn:microsoft.com/office/officeart/2005/8/layout/hList2"/>
    <dgm:cxn modelId="{41FD3AED-241F-47FF-B80E-57A48B8EB7EF}" type="presParOf" srcId="{72943DA9-DBB1-4570-9822-04685493F4E5}" destId="{A016EFDE-1AB8-43DA-A617-723328CE4C43}" srcOrd="1" destOrd="0" presId="urn:microsoft.com/office/officeart/2005/8/layout/hList2"/>
    <dgm:cxn modelId="{AC7536C0-3E8A-491E-9588-D52A751F5D36}" type="presParOf" srcId="{72943DA9-DBB1-4570-9822-04685493F4E5}" destId="{52D85B9D-502A-41EE-9721-FCCF1C1C1E23}" srcOrd="2" destOrd="0" presId="urn:microsoft.com/office/officeart/2005/8/layout/hList2"/>
    <dgm:cxn modelId="{AE3B4441-C2CB-46AD-AB2F-43B880B1D34A}" type="presParOf" srcId="{F31C56FF-2638-41FE-B8AD-E9ADAB0EC515}" destId="{C31613FF-042D-4DCC-BA33-2CF032604BE7}" srcOrd="3" destOrd="0" presId="urn:microsoft.com/office/officeart/2005/8/layout/hList2"/>
    <dgm:cxn modelId="{6D8787D3-07FA-4685-B46E-8FD59B38767A}" type="presParOf" srcId="{F31C56FF-2638-41FE-B8AD-E9ADAB0EC515}" destId="{BDA3222D-0B18-4BEB-B8DD-049F187D6927}" srcOrd="4" destOrd="0" presId="urn:microsoft.com/office/officeart/2005/8/layout/hList2"/>
    <dgm:cxn modelId="{1AEE5E1A-D6DC-49C5-B45E-CE64982FACB3}" type="presParOf" srcId="{BDA3222D-0B18-4BEB-B8DD-049F187D6927}" destId="{48E0FB37-8C79-421A-A859-6E0507F3A599}" srcOrd="0" destOrd="0" presId="urn:microsoft.com/office/officeart/2005/8/layout/hList2"/>
    <dgm:cxn modelId="{51FC7450-13E9-4E35-9253-9FFB3467D8A2}" type="presParOf" srcId="{BDA3222D-0B18-4BEB-B8DD-049F187D6927}" destId="{84005436-DC55-4DDC-BC26-1AB5BC00989F}" srcOrd="1" destOrd="0" presId="urn:microsoft.com/office/officeart/2005/8/layout/hList2"/>
    <dgm:cxn modelId="{68CD33AF-4CBA-4BF0-8C4F-32069ED27AB8}" type="presParOf" srcId="{BDA3222D-0B18-4BEB-B8DD-049F187D6927}" destId="{766155D9-B8EE-40B1-9BC4-0D58B56C40F4}" srcOrd="2" destOrd="0" presId="urn:microsoft.com/office/officeart/2005/8/layout/hList2"/>
    <dgm:cxn modelId="{88C6F641-B07C-4086-968A-7B21D34AF7D7}" type="presParOf" srcId="{F31C56FF-2638-41FE-B8AD-E9ADAB0EC515}" destId="{38B439D2-3072-4790-BE75-794F7CFC6012}" srcOrd="5" destOrd="0" presId="urn:microsoft.com/office/officeart/2005/8/layout/hList2"/>
    <dgm:cxn modelId="{0DA26C48-971C-45FE-92F0-EC88D12E93EC}" type="presParOf" srcId="{F31C56FF-2638-41FE-B8AD-E9ADAB0EC515}" destId="{8775AFC7-E550-4516-8488-8B6D0C3846D6}" srcOrd="6" destOrd="0" presId="urn:microsoft.com/office/officeart/2005/8/layout/hList2"/>
    <dgm:cxn modelId="{EE411CD0-144C-40A4-8664-060C7DA3A4A0}" type="presParOf" srcId="{8775AFC7-E550-4516-8488-8B6D0C3846D6}" destId="{E20F0887-1EBA-448D-AA70-5AB0424949E7}" srcOrd="0" destOrd="0" presId="urn:microsoft.com/office/officeart/2005/8/layout/hList2"/>
    <dgm:cxn modelId="{181145B1-5126-4B1A-8558-5999C2C34EF0}" type="presParOf" srcId="{8775AFC7-E550-4516-8488-8B6D0C3846D6}" destId="{192A5588-75DB-4401-8920-93BC39AFB071}" srcOrd="1" destOrd="0" presId="urn:microsoft.com/office/officeart/2005/8/layout/hList2"/>
    <dgm:cxn modelId="{269059DD-9428-4465-984A-76DB56AD21A8}" type="presParOf" srcId="{8775AFC7-E550-4516-8488-8B6D0C3846D6}" destId="{59D81334-A20E-4296-8296-A73C2233200A}" srcOrd="2" destOrd="0" presId="urn:microsoft.com/office/officeart/2005/8/layout/hList2"/>
    <dgm:cxn modelId="{93F01862-72D9-49CE-81FB-58EEC5F947A5}" type="presParOf" srcId="{F31C56FF-2638-41FE-B8AD-E9ADAB0EC515}" destId="{950DF533-26F1-43A4-BCF2-B7510E70EA52}" srcOrd="7" destOrd="0" presId="urn:microsoft.com/office/officeart/2005/8/layout/hList2"/>
    <dgm:cxn modelId="{34094804-E1EF-4CCC-B42A-3ECFB3E659E0}" type="presParOf" srcId="{F31C56FF-2638-41FE-B8AD-E9ADAB0EC515}" destId="{FA8E6ED9-28A5-4F4A-AC9B-E08B82C7099B}" srcOrd="8" destOrd="0" presId="urn:microsoft.com/office/officeart/2005/8/layout/hList2"/>
    <dgm:cxn modelId="{2157B56D-BD13-42A0-A439-6B34C11FA378}" type="presParOf" srcId="{FA8E6ED9-28A5-4F4A-AC9B-E08B82C7099B}" destId="{6BBA02E1-750C-43E6-9A9D-2C02931A0A73}" srcOrd="0" destOrd="0" presId="urn:microsoft.com/office/officeart/2005/8/layout/hList2"/>
    <dgm:cxn modelId="{EA94DB59-2863-45BC-AF78-A93612372E71}" type="presParOf" srcId="{FA8E6ED9-28A5-4F4A-AC9B-E08B82C7099B}" destId="{E4110080-A657-467C-99E7-5E3A7597A54E}" srcOrd="1" destOrd="0" presId="urn:microsoft.com/office/officeart/2005/8/layout/hList2"/>
    <dgm:cxn modelId="{627ADFC4-12C6-4767-BD2F-C62E518AA6D2}" type="presParOf" srcId="{FA8E6ED9-28A5-4F4A-AC9B-E08B82C7099B}" destId="{4A9F6702-1B0E-4F2E-8655-324C6A7587E9}"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C72B3-00AF-426C-BE7C-3FC9242A371D}">
      <dsp:nvSpPr>
        <dsp:cNvPr id="0" name=""/>
        <dsp:cNvSpPr/>
      </dsp:nvSpPr>
      <dsp:spPr>
        <a:xfrm rot="16200000">
          <a:off x="-1391728" y="2032237"/>
          <a:ext cx="3169919" cy="170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0529" bIns="0" numCol="1" spcCol="1270" anchor="t" anchorCtr="0">
          <a:noAutofit/>
        </a:bodyPr>
        <a:lstStyle/>
        <a:p>
          <a:pPr marL="0" lvl="0" indent="0" algn="r" defTabSz="533400">
            <a:lnSpc>
              <a:spcPct val="90000"/>
            </a:lnSpc>
            <a:spcBef>
              <a:spcPct val="0"/>
            </a:spcBef>
            <a:spcAft>
              <a:spcPct val="35000"/>
            </a:spcAft>
            <a:buNone/>
          </a:pPr>
          <a:r>
            <a:rPr lang="en-GB" sz="1200" kern="1200" dirty="0"/>
            <a:t> </a:t>
          </a:r>
        </a:p>
      </dsp:txBody>
      <dsp:txXfrm>
        <a:off x="-1391728" y="2032237"/>
        <a:ext cx="3169919" cy="170678"/>
      </dsp:txXfrm>
    </dsp:sp>
    <dsp:sp modelId="{E71535D7-7509-4387-B16D-C6EC124281C9}">
      <dsp:nvSpPr>
        <dsp:cNvPr id="0" name=""/>
        <dsp:cNvSpPr/>
      </dsp:nvSpPr>
      <dsp:spPr>
        <a:xfrm>
          <a:off x="263224" y="651900"/>
          <a:ext cx="850159" cy="3169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0529"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t>Produce</a:t>
          </a:r>
        </a:p>
      </dsp:txBody>
      <dsp:txXfrm>
        <a:off x="263224" y="651900"/>
        <a:ext cx="850159" cy="3169919"/>
      </dsp:txXfrm>
    </dsp:sp>
    <dsp:sp modelId="{1DBCBE77-45E6-47E7-A740-3E7DFDC2BA18}">
      <dsp:nvSpPr>
        <dsp:cNvPr id="0" name=""/>
        <dsp:cNvSpPr/>
      </dsp:nvSpPr>
      <dsp:spPr>
        <a:xfrm flipH="1" flipV="1">
          <a:off x="21904" y="334392"/>
          <a:ext cx="513332" cy="28721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9000" b="-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85B9D-502A-41EE-9721-FCCF1C1C1E23}">
      <dsp:nvSpPr>
        <dsp:cNvPr id="0" name=""/>
        <dsp:cNvSpPr/>
      </dsp:nvSpPr>
      <dsp:spPr>
        <a:xfrm rot="16200000">
          <a:off x="-155387" y="2059308"/>
          <a:ext cx="3169919" cy="170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0529" bIns="0" numCol="1" spcCol="1270" anchor="t" anchorCtr="0">
          <a:noAutofit/>
        </a:bodyPr>
        <a:lstStyle/>
        <a:p>
          <a:pPr marL="0" lvl="0" indent="0" algn="r" defTabSz="533400">
            <a:lnSpc>
              <a:spcPct val="90000"/>
            </a:lnSpc>
            <a:spcBef>
              <a:spcPct val="0"/>
            </a:spcBef>
            <a:spcAft>
              <a:spcPct val="35000"/>
            </a:spcAft>
            <a:buNone/>
          </a:pPr>
          <a:r>
            <a:rPr lang="en-GB" sz="1200" kern="1200" dirty="0"/>
            <a:t> </a:t>
          </a:r>
        </a:p>
      </dsp:txBody>
      <dsp:txXfrm>
        <a:off x="-155387" y="2059308"/>
        <a:ext cx="3169919" cy="170678"/>
      </dsp:txXfrm>
    </dsp:sp>
    <dsp:sp modelId="{A016EFDE-1AB8-43DA-A617-723328CE4C43}">
      <dsp:nvSpPr>
        <dsp:cNvPr id="0" name=""/>
        <dsp:cNvSpPr/>
      </dsp:nvSpPr>
      <dsp:spPr>
        <a:xfrm>
          <a:off x="1514911" y="678971"/>
          <a:ext cx="850159" cy="3169919"/>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0529"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t>Transport</a:t>
          </a:r>
        </a:p>
      </dsp:txBody>
      <dsp:txXfrm>
        <a:off x="1514911" y="678971"/>
        <a:ext cx="850159" cy="3169919"/>
      </dsp:txXfrm>
    </dsp:sp>
    <dsp:sp modelId="{E436A11E-C4C7-436A-8443-A3C84C9DBC16}">
      <dsp:nvSpPr>
        <dsp:cNvPr id="0" name=""/>
        <dsp:cNvSpPr/>
      </dsp:nvSpPr>
      <dsp:spPr>
        <a:xfrm>
          <a:off x="1344233" y="334392"/>
          <a:ext cx="341356" cy="34135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6155D9-B8EE-40B1-9BC4-0D58B56C40F4}">
      <dsp:nvSpPr>
        <dsp:cNvPr id="0" name=""/>
        <dsp:cNvSpPr/>
      </dsp:nvSpPr>
      <dsp:spPr>
        <a:xfrm rot="16200000">
          <a:off x="1080953" y="2059308"/>
          <a:ext cx="3169919" cy="170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0529" bIns="0" numCol="1" spcCol="1270" anchor="t" anchorCtr="0">
          <a:noAutofit/>
        </a:bodyPr>
        <a:lstStyle/>
        <a:p>
          <a:pPr marL="0" lvl="0" indent="0" algn="r" defTabSz="533400">
            <a:lnSpc>
              <a:spcPct val="90000"/>
            </a:lnSpc>
            <a:spcBef>
              <a:spcPct val="0"/>
            </a:spcBef>
            <a:spcAft>
              <a:spcPct val="35000"/>
            </a:spcAft>
            <a:buNone/>
          </a:pPr>
          <a:r>
            <a:rPr lang="en-GB" sz="1200" kern="1200" dirty="0"/>
            <a:t> </a:t>
          </a:r>
        </a:p>
      </dsp:txBody>
      <dsp:txXfrm>
        <a:off x="1080953" y="2059308"/>
        <a:ext cx="3169919" cy="170678"/>
      </dsp:txXfrm>
    </dsp:sp>
    <dsp:sp modelId="{84005436-DC55-4DDC-BC26-1AB5BC00989F}">
      <dsp:nvSpPr>
        <dsp:cNvPr id="0" name=""/>
        <dsp:cNvSpPr/>
      </dsp:nvSpPr>
      <dsp:spPr>
        <a:xfrm>
          <a:off x="2735907" y="678971"/>
          <a:ext cx="850159" cy="3169919"/>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0529"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t>Store</a:t>
          </a:r>
        </a:p>
      </dsp:txBody>
      <dsp:txXfrm>
        <a:off x="2735907" y="678971"/>
        <a:ext cx="850159" cy="3169919"/>
      </dsp:txXfrm>
    </dsp:sp>
    <dsp:sp modelId="{48E0FB37-8C79-421A-A859-6E0507F3A599}">
      <dsp:nvSpPr>
        <dsp:cNvPr id="0" name=""/>
        <dsp:cNvSpPr/>
      </dsp:nvSpPr>
      <dsp:spPr>
        <a:xfrm>
          <a:off x="2580574" y="334392"/>
          <a:ext cx="341356" cy="34135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D81334-A20E-4296-8296-A73C2233200A}">
      <dsp:nvSpPr>
        <dsp:cNvPr id="0" name=""/>
        <dsp:cNvSpPr/>
      </dsp:nvSpPr>
      <dsp:spPr>
        <a:xfrm rot="16200000">
          <a:off x="2317295" y="2059308"/>
          <a:ext cx="3169919" cy="170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0529" bIns="0" numCol="1" spcCol="1270" anchor="t" anchorCtr="0">
          <a:noAutofit/>
        </a:bodyPr>
        <a:lstStyle/>
        <a:p>
          <a:pPr marL="0" lvl="0" indent="0" algn="r" defTabSz="533400">
            <a:lnSpc>
              <a:spcPct val="90000"/>
            </a:lnSpc>
            <a:spcBef>
              <a:spcPct val="0"/>
            </a:spcBef>
            <a:spcAft>
              <a:spcPct val="35000"/>
            </a:spcAft>
            <a:buNone/>
          </a:pPr>
          <a:endParaRPr lang="en-GB" sz="1200" kern="1200" dirty="0"/>
        </a:p>
      </dsp:txBody>
      <dsp:txXfrm>
        <a:off x="2317295" y="2059308"/>
        <a:ext cx="3169919" cy="170678"/>
      </dsp:txXfrm>
    </dsp:sp>
    <dsp:sp modelId="{192A5588-75DB-4401-8920-93BC39AFB071}">
      <dsp:nvSpPr>
        <dsp:cNvPr id="0" name=""/>
        <dsp:cNvSpPr/>
      </dsp:nvSpPr>
      <dsp:spPr>
        <a:xfrm>
          <a:off x="3987594" y="678971"/>
          <a:ext cx="850159" cy="3169919"/>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0529"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t>Distribute</a:t>
          </a:r>
        </a:p>
      </dsp:txBody>
      <dsp:txXfrm>
        <a:off x="3987594" y="678971"/>
        <a:ext cx="850159" cy="3169919"/>
      </dsp:txXfrm>
    </dsp:sp>
    <dsp:sp modelId="{E20F0887-1EBA-448D-AA70-5AB0424949E7}">
      <dsp:nvSpPr>
        <dsp:cNvPr id="0" name=""/>
        <dsp:cNvSpPr/>
      </dsp:nvSpPr>
      <dsp:spPr>
        <a:xfrm>
          <a:off x="3816916" y="334392"/>
          <a:ext cx="341356" cy="34135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9F6702-1B0E-4F2E-8655-324C6A7587E9}">
      <dsp:nvSpPr>
        <dsp:cNvPr id="0" name=""/>
        <dsp:cNvSpPr/>
      </dsp:nvSpPr>
      <dsp:spPr>
        <a:xfrm rot="16200000">
          <a:off x="3553636" y="2059308"/>
          <a:ext cx="3169919" cy="170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0529" bIns="0" numCol="1" spcCol="1270" anchor="t" anchorCtr="0">
          <a:noAutofit/>
        </a:bodyPr>
        <a:lstStyle/>
        <a:p>
          <a:pPr marL="0" lvl="0" indent="0" algn="r" defTabSz="533400">
            <a:lnSpc>
              <a:spcPct val="90000"/>
            </a:lnSpc>
            <a:spcBef>
              <a:spcPct val="0"/>
            </a:spcBef>
            <a:spcAft>
              <a:spcPct val="35000"/>
            </a:spcAft>
            <a:buNone/>
          </a:pPr>
          <a:r>
            <a:rPr lang="en-GB" sz="1200" kern="1200" dirty="0"/>
            <a:t>  </a:t>
          </a:r>
        </a:p>
      </dsp:txBody>
      <dsp:txXfrm>
        <a:off x="3553636" y="2059308"/>
        <a:ext cx="3169919" cy="170678"/>
      </dsp:txXfrm>
    </dsp:sp>
    <dsp:sp modelId="{E4110080-A657-467C-99E7-5E3A7597A54E}">
      <dsp:nvSpPr>
        <dsp:cNvPr id="0" name=""/>
        <dsp:cNvSpPr/>
      </dsp:nvSpPr>
      <dsp:spPr>
        <a:xfrm>
          <a:off x="5205445" y="678971"/>
          <a:ext cx="850159" cy="3169919"/>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0529"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t>Use</a:t>
          </a:r>
        </a:p>
      </dsp:txBody>
      <dsp:txXfrm>
        <a:off x="5205445" y="678971"/>
        <a:ext cx="850159" cy="3169919"/>
      </dsp:txXfrm>
    </dsp:sp>
    <dsp:sp modelId="{6BBA02E1-750C-43E6-9A9D-2C02931A0A73}">
      <dsp:nvSpPr>
        <dsp:cNvPr id="0" name=""/>
        <dsp:cNvSpPr/>
      </dsp:nvSpPr>
      <dsp:spPr>
        <a:xfrm>
          <a:off x="5053257" y="334392"/>
          <a:ext cx="341356" cy="341356"/>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C72B3-00AF-426C-BE7C-3FC9242A371D}">
      <dsp:nvSpPr>
        <dsp:cNvPr id="0" name=""/>
        <dsp:cNvSpPr/>
      </dsp:nvSpPr>
      <dsp:spPr>
        <a:xfrm rot="16200000">
          <a:off x="-1462739"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1462739" y="2059572"/>
        <a:ext cx="3169919" cy="172328"/>
      </dsp:txXfrm>
    </dsp:sp>
    <dsp:sp modelId="{E71535D7-7509-4387-B16D-C6EC124281C9}">
      <dsp:nvSpPr>
        <dsp:cNvPr id="0" name=""/>
        <dsp:cNvSpPr/>
      </dsp:nvSpPr>
      <dsp:spPr>
        <a:xfrm>
          <a:off x="192890"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Produce</a:t>
          </a:r>
        </a:p>
      </dsp:txBody>
      <dsp:txXfrm>
        <a:off x="192890" y="680061"/>
        <a:ext cx="858379" cy="3169919"/>
      </dsp:txXfrm>
    </dsp:sp>
    <dsp:sp modelId="{1DBCBE77-45E6-47E7-A740-3E7DFDC2BA18}">
      <dsp:nvSpPr>
        <dsp:cNvPr id="0" name=""/>
        <dsp:cNvSpPr/>
      </dsp:nvSpPr>
      <dsp:spPr>
        <a:xfrm>
          <a:off x="36055" y="333303"/>
          <a:ext cx="344657" cy="3446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85B9D-502A-41EE-9721-FCCF1C1C1E23}">
      <dsp:nvSpPr>
        <dsp:cNvPr id="0" name=""/>
        <dsp:cNvSpPr/>
      </dsp:nvSpPr>
      <dsp:spPr>
        <a:xfrm rot="16200000">
          <a:off x="-214444"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214444" y="2059572"/>
        <a:ext cx="3169919" cy="172328"/>
      </dsp:txXfrm>
    </dsp:sp>
    <dsp:sp modelId="{A016EFDE-1AB8-43DA-A617-723328CE4C43}">
      <dsp:nvSpPr>
        <dsp:cNvPr id="0" name=""/>
        <dsp:cNvSpPr/>
      </dsp:nvSpPr>
      <dsp:spPr>
        <a:xfrm>
          <a:off x="1456679" y="680061"/>
          <a:ext cx="858379" cy="3169919"/>
        </a:xfrm>
        <a:prstGeom prst="rect">
          <a:avLst/>
        </a:prstGeom>
        <a:solidFill>
          <a:srgbClr val="005DA1">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Transport</a:t>
          </a:r>
        </a:p>
      </dsp:txBody>
      <dsp:txXfrm>
        <a:off x="1456679" y="680061"/>
        <a:ext cx="858379" cy="3169919"/>
      </dsp:txXfrm>
    </dsp:sp>
    <dsp:sp modelId="{E436A11E-C4C7-436A-8443-A3C84C9DBC16}">
      <dsp:nvSpPr>
        <dsp:cNvPr id="0" name=""/>
        <dsp:cNvSpPr/>
      </dsp:nvSpPr>
      <dsp:spPr>
        <a:xfrm>
          <a:off x="1284350" y="333303"/>
          <a:ext cx="344657" cy="34465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6155D9-B8EE-40B1-9BC4-0D58B56C40F4}">
      <dsp:nvSpPr>
        <dsp:cNvPr id="0" name=""/>
        <dsp:cNvSpPr/>
      </dsp:nvSpPr>
      <dsp:spPr>
        <a:xfrm rot="16200000">
          <a:off x="1033850"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1033850" y="2059572"/>
        <a:ext cx="3169919" cy="172328"/>
      </dsp:txXfrm>
    </dsp:sp>
    <dsp:sp modelId="{84005436-DC55-4DDC-BC26-1AB5BC00989F}">
      <dsp:nvSpPr>
        <dsp:cNvPr id="0" name=""/>
        <dsp:cNvSpPr/>
      </dsp:nvSpPr>
      <dsp:spPr>
        <a:xfrm>
          <a:off x="2689480" y="680061"/>
          <a:ext cx="858379" cy="3169919"/>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t>Store</a:t>
          </a:r>
        </a:p>
      </dsp:txBody>
      <dsp:txXfrm>
        <a:off x="2689480" y="680061"/>
        <a:ext cx="858379" cy="3169919"/>
      </dsp:txXfrm>
    </dsp:sp>
    <dsp:sp modelId="{48E0FB37-8C79-421A-A859-6E0507F3A599}">
      <dsp:nvSpPr>
        <dsp:cNvPr id="0" name=""/>
        <dsp:cNvSpPr/>
      </dsp:nvSpPr>
      <dsp:spPr>
        <a:xfrm>
          <a:off x="2532645" y="333303"/>
          <a:ext cx="344657" cy="34465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D81334-A20E-4296-8296-A73C2233200A}">
      <dsp:nvSpPr>
        <dsp:cNvPr id="0" name=""/>
        <dsp:cNvSpPr/>
      </dsp:nvSpPr>
      <dsp:spPr>
        <a:xfrm rot="16200000">
          <a:off x="2282145"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endParaRPr lang="en-GB" sz="1300" kern="1200" dirty="0"/>
        </a:p>
      </dsp:txBody>
      <dsp:txXfrm>
        <a:off x="2282145" y="2059572"/>
        <a:ext cx="3169919" cy="172328"/>
      </dsp:txXfrm>
    </dsp:sp>
    <dsp:sp modelId="{192A5588-75DB-4401-8920-93BC39AFB071}">
      <dsp:nvSpPr>
        <dsp:cNvPr id="0" name=""/>
        <dsp:cNvSpPr/>
      </dsp:nvSpPr>
      <dsp:spPr>
        <a:xfrm>
          <a:off x="3953269" y="680061"/>
          <a:ext cx="858379" cy="3169919"/>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t>Distribute</a:t>
          </a:r>
        </a:p>
      </dsp:txBody>
      <dsp:txXfrm>
        <a:off x="3953269" y="680061"/>
        <a:ext cx="858379" cy="3169919"/>
      </dsp:txXfrm>
    </dsp:sp>
    <dsp:sp modelId="{E20F0887-1EBA-448D-AA70-5AB0424949E7}">
      <dsp:nvSpPr>
        <dsp:cNvPr id="0" name=""/>
        <dsp:cNvSpPr/>
      </dsp:nvSpPr>
      <dsp:spPr>
        <a:xfrm>
          <a:off x="3780940" y="333303"/>
          <a:ext cx="344657" cy="34465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9F6702-1B0E-4F2E-8655-324C6A7587E9}">
      <dsp:nvSpPr>
        <dsp:cNvPr id="0" name=""/>
        <dsp:cNvSpPr/>
      </dsp:nvSpPr>
      <dsp:spPr>
        <a:xfrm rot="16200000">
          <a:off x="3530440"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3530440" y="2059572"/>
        <a:ext cx="3169919" cy="172328"/>
      </dsp:txXfrm>
    </dsp:sp>
    <dsp:sp modelId="{E4110080-A657-467C-99E7-5E3A7597A54E}">
      <dsp:nvSpPr>
        <dsp:cNvPr id="0" name=""/>
        <dsp:cNvSpPr/>
      </dsp:nvSpPr>
      <dsp:spPr>
        <a:xfrm>
          <a:off x="5182894" y="680061"/>
          <a:ext cx="858379" cy="3169919"/>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t>Use</a:t>
          </a:r>
        </a:p>
      </dsp:txBody>
      <dsp:txXfrm>
        <a:off x="5182894" y="680061"/>
        <a:ext cx="858379" cy="3169919"/>
      </dsp:txXfrm>
    </dsp:sp>
    <dsp:sp modelId="{6BBA02E1-750C-43E6-9A9D-2C02931A0A73}">
      <dsp:nvSpPr>
        <dsp:cNvPr id="0" name=""/>
        <dsp:cNvSpPr/>
      </dsp:nvSpPr>
      <dsp:spPr>
        <a:xfrm>
          <a:off x="5029235" y="333303"/>
          <a:ext cx="344657" cy="34465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C72B3-00AF-426C-BE7C-3FC9242A371D}">
      <dsp:nvSpPr>
        <dsp:cNvPr id="0" name=""/>
        <dsp:cNvSpPr/>
      </dsp:nvSpPr>
      <dsp:spPr>
        <a:xfrm rot="16200000">
          <a:off x="-1462739"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1462739" y="2059572"/>
        <a:ext cx="3169919" cy="172328"/>
      </dsp:txXfrm>
    </dsp:sp>
    <dsp:sp modelId="{E71535D7-7509-4387-B16D-C6EC124281C9}">
      <dsp:nvSpPr>
        <dsp:cNvPr id="0" name=""/>
        <dsp:cNvSpPr/>
      </dsp:nvSpPr>
      <dsp:spPr>
        <a:xfrm>
          <a:off x="192890"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Produce</a:t>
          </a:r>
        </a:p>
      </dsp:txBody>
      <dsp:txXfrm>
        <a:off x="192890" y="680061"/>
        <a:ext cx="858379" cy="3169919"/>
      </dsp:txXfrm>
    </dsp:sp>
    <dsp:sp modelId="{1DBCBE77-45E6-47E7-A740-3E7DFDC2BA18}">
      <dsp:nvSpPr>
        <dsp:cNvPr id="0" name=""/>
        <dsp:cNvSpPr/>
      </dsp:nvSpPr>
      <dsp:spPr>
        <a:xfrm>
          <a:off x="36055" y="333303"/>
          <a:ext cx="344657" cy="3446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85B9D-502A-41EE-9721-FCCF1C1C1E23}">
      <dsp:nvSpPr>
        <dsp:cNvPr id="0" name=""/>
        <dsp:cNvSpPr/>
      </dsp:nvSpPr>
      <dsp:spPr>
        <a:xfrm rot="16200000">
          <a:off x="-214444"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214444" y="2059572"/>
        <a:ext cx="3169919" cy="172328"/>
      </dsp:txXfrm>
    </dsp:sp>
    <dsp:sp modelId="{A016EFDE-1AB8-43DA-A617-723328CE4C43}">
      <dsp:nvSpPr>
        <dsp:cNvPr id="0" name=""/>
        <dsp:cNvSpPr/>
      </dsp:nvSpPr>
      <dsp:spPr>
        <a:xfrm>
          <a:off x="1456679"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Transport</a:t>
          </a:r>
        </a:p>
      </dsp:txBody>
      <dsp:txXfrm>
        <a:off x="1456679" y="680061"/>
        <a:ext cx="858379" cy="3169919"/>
      </dsp:txXfrm>
    </dsp:sp>
    <dsp:sp modelId="{E436A11E-C4C7-436A-8443-A3C84C9DBC16}">
      <dsp:nvSpPr>
        <dsp:cNvPr id="0" name=""/>
        <dsp:cNvSpPr/>
      </dsp:nvSpPr>
      <dsp:spPr>
        <a:xfrm>
          <a:off x="1284350" y="333303"/>
          <a:ext cx="344657" cy="34465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6155D9-B8EE-40B1-9BC4-0D58B56C40F4}">
      <dsp:nvSpPr>
        <dsp:cNvPr id="0" name=""/>
        <dsp:cNvSpPr/>
      </dsp:nvSpPr>
      <dsp:spPr>
        <a:xfrm rot="16200000">
          <a:off x="1033850"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1033850" y="2059572"/>
        <a:ext cx="3169919" cy="172328"/>
      </dsp:txXfrm>
    </dsp:sp>
    <dsp:sp modelId="{84005436-DC55-4DDC-BC26-1AB5BC00989F}">
      <dsp:nvSpPr>
        <dsp:cNvPr id="0" name=""/>
        <dsp:cNvSpPr/>
      </dsp:nvSpPr>
      <dsp:spPr>
        <a:xfrm>
          <a:off x="2689480" y="680061"/>
          <a:ext cx="858379" cy="3169919"/>
        </a:xfrm>
        <a:prstGeom prst="rect">
          <a:avLst/>
        </a:prstGeom>
        <a:solidFill>
          <a:srgbClr val="005DA1">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Store</a:t>
          </a:r>
        </a:p>
      </dsp:txBody>
      <dsp:txXfrm>
        <a:off x="2689480" y="680061"/>
        <a:ext cx="858379" cy="3169919"/>
      </dsp:txXfrm>
    </dsp:sp>
    <dsp:sp modelId="{48E0FB37-8C79-421A-A859-6E0507F3A599}">
      <dsp:nvSpPr>
        <dsp:cNvPr id="0" name=""/>
        <dsp:cNvSpPr/>
      </dsp:nvSpPr>
      <dsp:spPr>
        <a:xfrm>
          <a:off x="2532645" y="333303"/>
          <a:ext cx="344657" cy="34465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D81334-A20E-4296-8296-A73C2233200A}">
      <dsp:nvSpPr>
        <dsp:cNvPr id="0" name=""/>
        <dsp:cNvSpPr/>
      </dsp:nvSpPr>
      <dsp:spPr>
        <a:xfrm rot="16200000">
          <a:off x="2282145"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endParaRPr lang="en-GB" sz="1300" kern="1200" dirty="0"/>
        </a:p>
      </dsp:txBody>
      <dsp:txXfrm>
        <a:off x="2282145" y="2059572"/>
        <a:ext cx="3169919" cy="172328"/>
      </dsp:txXfrm>
    </dsp:sp>
    <dsp:sp modelId="{192A5588-75DB-4401-8920-93BC39AFB071}">
      <dsp:nvSpPr>
        <dsp:cNvPr id="0" name=""/>
        <dsp:cNvSpPr/>
      </dsp:nvSpPr>
      <dsp:spPr>
        <a:xfrm>
          <a:off x="3953269" y="680061"/>
          <a:ext cx="858379" cy="3169919"/>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t>Distribute</a:t>
          </a:r>
        </a:p>
      </dsp:txBody>
      <dsp:txXfrm>
        <a:off x="3953269" y="680061"/>
        <a:ext cx="858379" cy="3169919"/>
      </dsp:txXfrm>
    </dsp:sp>
    <dsp:sp modelId="{E20F0887-1EBA-448D-AA70-5AB0424949E7}">
      <dsp:nvSpPr>
        <dsp:cNvPr id="0" name=""/>
        <dsp:cNvSpPr/>
      </dsp:nvSpPr>
      <dsp:spPr>
        <a:xfrm>
          <a:off x="3780940" y="333303"/>
          <a:ext cx="344657" cy="34465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9F6702-1B0E-4F2E-8655-324C6A7587E9}">
      <dsp:nvSpPr>
        <dsp:cNvPr id="0" name=""/>
        <dsp:cNvSpPr/>
      </dsp:nvSpPr>
      <dsp:spPr>
        <a:xfrm rot="16200000">
          <a:off x="3530440"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3530440" y="2059572"/>
        <a:ext cx="3169919" cy="172328"/>
      </dsp:txXfrm>
    </dsp:sp>
    <dsp:sp modelId="{E4110080-A657-467C-99E7-5E3A7597A54E}">
      <dsp:nvSpPr>
        <dsp:cNvPr id="0" name=""/>
        <dsp:cNvSpPr/>
      </dsp:nvSpPr>
      <dsp:spPr>
        <a:xfrm>
          <a:off x="5182894" y="680061"/>
          <a:ext cx="858379" cy="3169919"/>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t>Use</a:t>
          </a:r>
        </a:p>
      </dsp:txBody>
      <dsp:txXfrm>
        <a:off x="5182894" y="680061"/>
        <a:ext cx="858379" cy="3169919"/>
      </dsp:txXfrm>
    </dsp:sp>
    <dsp:sp modelId="{6BBA02E1-750C-43E6-9A9D-2C02931A0A73}">
      <dsp:nvSpPr>
        <dsp:cNvPr id="0" name=""/>
        <dsp:cNvSpPr/>
      </dsp:nvSpPr>
      <dsp:spPr>
        <a:xfrm>
          <a:off x="5029235" y="333303"/>
          <a:ext cx="344657" cy="34465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C72B3-00AF-426C-BE7C-3FC9242A371D}">
      <dsp:nvSpPr>
        <dsp:cNvPr id="0" name=""/>
        <dsp:cNvSpPr/>
      </dsp:nvSpPr>
      <dsp:spPr>
        <a:xfrm rot="16200000">
          <a:off x="-1462739"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1462739" y="2059572"/>
        <a:ext cx="3169919" cy="172328"/>
      </dsp:txXfrm>
    </dsp:sp>
    <dsp:sp modelId="{E71535D7-7509-4387-B16D-C6EC124281C9}">
      <dsp:nvSpPr>
        <dsp:cNvPr id="0" name=""/>
        <dsp:cNvSpPr/>
      </dsp:nvSpPr>
      <dsp:spPr>
        <a:xfrm>
          <a:off x="192890"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Produce</a:t>
          </a:r>
        </a:p>
      </dsp:txBody>
      <dsp:txXfrm>
        <a:off x="192890" y="680061"/>
        <a:ext cx="858379" cy="3169919"/>
      </dsp:txXfrm>
    </dsp:sp>
    <dsp:sp modelId="{1DBCBE77-45E6-47E7-A740-3E7DFDC2BA18}">
      <dsp:nvSpPr>
        <dsp:cNvPr id="0" name=""/>
        <dsp:cNvSpPr/>
      </dsp:nvSpPr>
      <dsp:spPr>
        <a:xfrm>
          <a:off x="36055" y="333303"/>
          <a:ext cx="344657" cy="3446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85B9D-502A-41EE-9721-FCCF1C1C1E23}">
      <dsp:nvSpPr>
        <dsp:cNvPr id="0" name=""/>
        <dsp:cNvSpPr/>
      </dsp:nvSpPr>
      <dsp:spPr>
        <a:xfrm rot="16200000">
          <a:off x="-214444"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214444" y="2059572"/>
        <a:ext cx="3169919" cy="172328"/>
      </dsp:txXfrm>
    </dsp:sp>
    <dsp:sp modelId="{A016EFDE-1AB8-43DA-A617-723328CE4C43}">
      <dsp:nvSpPr>
        <dsp:cNvPr id="0" name=""/>
        <dsp:cNvSpPr/>
      </dsp:nvSpPr>
      <dsp:spPr>
        <a:xfrm>
          <a:off x="1456679"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Transport</a:t>
          </a:r>
        </a:p>
      </dsp:txBody>
      <dsp:txXfrm>
        <a:off x="1456679" y="680061"/>
        <a:ext cx="858379" cy="3169919"/>
      </dsp:txXfrm>
    </dsp:sp>
    <dsp:sp modelId="{E436A11E-C4C7-436A-8443-A3C84C9DBC16}">
      <dsp:nvSpPr>
        <dsp:cNvPr id="0" name=""/>
        <dsp:cNvSpPr/>
      </dsp:nvSpPr>
      <dsp:spPr>
        <a:xfrm>
          <a:off x="1284350" y="333303"/>
          <a:ext cx="344657" cy="34465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6155D9-B8EE-40B1-9BC4-0D58B56C40F4}">
      <dsp:nvSpPr>
        <dsp:cNvPr id="0" name=""/>
        <dsp:cNvSpPr/>
      </dsp:nvSpPr>
      <dsp:spPr>
        <a:xfrm rot="16200000">
          <a:off x="1033850"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1033850" y="2059572"/>
        <a:ext cx="3169919" cy="172328"/>
      </dsp:txXfrm>
    </dsp:sp>
    <dsp:sp modelId="{84005436-DC55-4DDC-BC26-1AB5BC00989F}">
      <dsp:nvSpPr>
        <dsp:cNvPr id="0" name=""/>
        <dsp:cNvSpPr/>
      </dsp:nvSpPr>
      <dsp:spPr>
        <a:xfrm>
          <a:off x="2689480"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Store</a:t>
          </a:r>
        </a:p>
      </dsp:txBody>
      <dsp:txXfrm>
        <a:off x="2689480" y="680061"/>
        <a:ext cx="858379" cy="3169919"/>
      </dsp:txXfrm>
    </dsp:sp>
    <dsp:sp modelId="{48E0FB37-8C79-421A-A859-6E0507F3A599}">
      <dsp:nvSpPr>
        <dsp:cNvPr id="0" name=""/>
        <dsp:cNvSpPr/>
      </dsp:nvSpPr>
      <dsp:spPr>
        <a:xfrm>
          <a:off x="2532645" y="333303"/>
          <a:ext cx="344657" cy="34465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D81334-A20E-4296-8296-A73C2233200A}">
      <dsp:nvSpPr>
        <dsp:cNvPr id="0" name=""/>
        <dsp:cNvSpPr/>
      </dsp:nvSpPr>
      <dsp:spPr>
        <a:xfrm rot="16200000">
          <a:off x="2282145"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endParaRPr lang="en-GB" sz="1300" kern="1200" dirty="0"/>
        </a:p>
      </dsp:txBody>
      <dsp:txXfrm>
        <a:off x="2282145" y="2059572"/>
        <a:ext cx="3169919" cy="172328"/>
      </dsp:txXfrm>
    </dsp:sp>
    <dsp:sp modelId="{192A5588-75DB-4401-8920-93BC39AFB071}">
      <dsp:nvSpPr>
        <dsp:cNvPr id="0" name=""/>
        <dsp:cNvSpPr/>
      </dsp:nvSpPr>
      <dsp:spPr>
        <a:xfrm>
          <a:off x="3953269" y="680061"/>
          <a:ext cx="858379" cy="3169919"/>
        </a:xfrm>
        <a:prstGeom prst="rect">
          <a:avLst/>
        </a:prstGeom>
        <a:solidFill>
          <a:srgbClr val="005DA1">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Distribute</a:t>
          </a:r>
        </a:p>
      </dsp:txBody>
      <dsp:txXfrm>
        <a:off x="3953269" y="680061"/>
        <a:ext cx="858379" cy="3169919"/>
      </dsp:txXfrm>
    </dsp:sp>
    <dsp:sp modelId="{E20F0887-1EBA-448D-AA70-5AB0424949E7}">
      <dsp:nvSpPr>
        <dsp:cNvPr id="0" name=""/>
        <dsp:cNvSpPr/>
      </dsp:nvSpPr>
      <dsp:spPr>
        <a:xfrm>
          <a:off x="3780940" y="333303"/>
          <a:ext cx="344657" cy="34465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9F6702-1B0E-4F2E-8655-324C6A7587E9}">
      <dsp:nvSpPr>
        <dsp:cNvPr id="0" name=""/>
        <dsp:cNvSpPr/>
      </dsp:nvSpPr>
      <dsp:spPr>
        <a:xfrm rot="16200000">
          <a:off x="3530440"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3530440" y="2059572"/>
        <a:ext cx="3169919" cy="172328"/>
      </dsp:txXfrm>
    </dsp:sp>
    <dsp:sp modelId="{E4110080-A657-467C-99E7-5E3A7597A54E}">
      <dsp:nvSpPr>
        <dsp:cNvPr id="0" name=""/>
        <dsp:cNvSpPr/>
      </dsp:nvSpPr>
      <dsp:spPr>
        <a:xfrm>
          <a:off x="5182894" y="680061"/>
          <a:ext cx="858379" cy="3169919"/>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t>Use</a:t>
          </a:r>
        </a:p>
      </dsp:txBody>
      <dsp:txXfrm>
        <a:off x="5182894" y="680061"/>
        <a:ext cx="858379" cy="3169919"/>
      </dsp:txXfrm>
    </dsp:sp>
    <dsp:sp modelId="{6BBA02E1-750C-43E6-9A9D-2C02931A0A73}">
      <dsp:nvSpPr>
        <dsp:cNvPr id="0" name=""/>
        <dsp:cNvSpPr/>
      </dsp:nvSpPr>
      <dsp:spPr>
        <a:xfrm>
          <a:off x="5029235" y="333303"/>
          <a:ext cx="344657" cy="34465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C72B3-00AF-426C-BE7C-3FC9242A371D}">
      <dsp:nvSpPr>
        <dsp:cNvPr id="0" name=""/>
        <dsp:cNvSpPr/>
      </dsp:nvSpPr>
      <dsp:spPr>
        <a:xfrm rot="16200000">
          <a:off x="-1462739"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1462739" y="2059572"/>
        <a:ext cx="3169919" cy="172328"/>
      </dsp:txXfrm>
    </dsp:sp>
    <dsp:sp modelId="{E71535D7-7509-4387-B16D-C6EC124281C9}">
      <dsp:nvSpPr>
        <dsp:cNvPr id="0" name=""/>
        <dsp:cNvSpPr/>
      </dsp:nvSpPr>
      <dsp:spPr>
        <a:xfrm>
          <a:off x="192890"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Produce</a:t>
          </a:r>
        </a:p>
      </dsp:txBody>
      <dsp:txXfrm>
        <a:off x="192890" y="680061"/>
        <a:ext cx="858379" cy="3169919"/>
      </dsp:txXfrm>
    </dsp:sp>
    <dsp:sp modelId="{1DBCBE77-45E6-47E7-A740-3E7DFDC2BA18}">
      <dsp:nvSpPr>
        <dsp:cNvPr id="0" name=""/>
        <dsp:cNvSpPr/>
      </dsp:nvSpPr>
      <dsp:spPr>
        <a:xfrm>
          <a:off x="36055" y="333303"/>
          <a:ext cx="344657" cy="3446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85B9D-502A-41EE-9721-FCCF1C1C1E23}">
      <dsp:nvSpPr>
        <dsp:cNvPr id="0" name=""/>
        <dsp:cNvSpPr/>
      </dsp:nvSpPr>
      <dsp:spPr>
        <a:xfrm rot="16200000">
          <a:off x="-214444"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214444" y="2059572"/>
        <a:ext cx="3169919" cy="172328"/>
      </dsp:txXfrm>
    </dsp:sp>
    <dsp:sp modelId="{A016EFDE-1AB8-43DA-A617-723328CE4C43}">
      <dsp:nvSpPr>
        <dsp:cNvPr id="0" name=""/>
        <dsp:cNvSpPr/>
      </dsp:nvSpPr>
      <dsp:spPr>
        <a:xfrm>
          <a:off x="1456679"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Transport</a:t>
          </a:r>
        </a:p>
      </dsp:txBody>
      <dsp:txXfrm>
        <a:off x="1456679" y="680061"/>
        <a:ext cx="858379" cy="3169919"/>
      </dsp:txXfrm>
    </dsp:sp>
    <dsp:sp modelId="{E436A11E-C4C7-436A-8443-A3C84C9DBC16}">
      <dsp:nvSpPr>
        <dsp:cNvPr id="0" name=""/>
        <dsp:cNvSpPr/>
      </dsp:nvSpPr>
      <dsp:spPr>
        <a:xfrm>
          <a:off x="1284350" y="333303"/>
          <a:ext cx="344657" cy="34465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6155D9-B8EE-40B1-9BC4-0D58B56C40F4}">
      <dsp:nvSpPr>
        <dsp:cNvPr id="0" name=""/>
        <dsp:cNvSpPr/>
      </dsp:nvSpPr>
      <dsp:spPr>
        <a:xfrm rot="16200000">
          <a:off x="1033850"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1033850" y="2059572"/>
        <a:ext cx="3169919" cy="172328"/>
      </dsp:txXfrm>
    </dsp:sp>
    <dsp:sp modelId="{84005436-DC55-4DDC-BC26-1AB5BC00989F}">
      <dsp:nvSpPr>
        <dsp:cNvPr id="0" name=""/>
        <dsp:cNvSpPr/>
      </dsp:nvSpPr>
      <dsp:spPr>
        <a:xfrm>
          <a:off x="2689480"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Store</a:t>
          </a:r>
        </a:p>
      </dsp:txBody>
      <dsp:txXfrm>
        <a:off x="2689480" y="680061"/>
        <a:ext cx="858379" cy="3169919"/>
      </dsp:txXfrm>
    </dsp:sp>
    <dsp:sp modelId="{48E0FB37-8C79-421A-A859-6E0507F3A599}">
      <dsp:nvSpPr>
        <dsp:cNvPr id="0" name=""/>
        <dsp:cNvSpPr/>
      </dsp:nvSpPr>
      <dsp:spPr>
        <a:xfrm>
          <a:off x="2532645" y="333303"/>
          <a:ext cx="344657" cy="34465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D81334-A20E-4296-8296-A73C2233200A}">
      <dsp:nvSpPr>
        <dsp:cNvPr id="0" name=""/>
        <dsp:cNvSpPr/>
      </dsp:nvSpPr>
      <dsp:spPr>
        <a:xfrm rot="16200000">
          <a:off x="2282145"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endParaRPr lang="en-GB" sz="1300" kern="1200" dirty="0"/>
        </a:p>
      </dsp:txBody>
      <dsp:txXfrm>
        <a:off x="2282145" y="2059572"/>
        <a:ext cx="3169919" cy="172328"/>
      </dsp:txXfrm>
    </dsp:sp>
    <dsp:sp modelId="{192A5588-75DB-4401-8920-93BC39AFB071}">
      <dsp:nvSpPr>
        <dsp:cNvPr id="0" name=""/>
        <dsp:cNvSpPr/>
      </dsp:nvSpPr>
      <dsp:spPr>
        <a:xfrm>
          <a:off x="3953269"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Distribute</a:t>
          </a:r>
        </a:p>
      </dsp:txBody>
      <dsp:txXfrm>
        <a:off x="3953269" y="680061"/>
        <a:ext cx="858379" cy="3169919"/>
      </dsp:txXfrm>
    </dsp:sp>
    <dsp:sp modelId="{E20F0887-1EBA-448D-AA70-5AB0424949E7}">
      <dsp:nvSpPr>
        <dsp:cNvPr id="0" name=""/>
        <dsp:cNvSpPr/>
      </dsp:nvSpPr>
      <dsp:spPr>
        <a:xfrm>
          <a:off x="3780940" y="333303"/>
          <a:ext cx="344657" cy="34465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9F6702-1B0E-4F2E-8655-324C6A7587E9}">
      <dsp:nvSpPr>
        <dsp:cNvPr id="0" name=""/>
        <dsp:cNvSpPr/>
      </dsp:nvSpPr>
      <dsp:spPr>
        <a:xfrm rot="16200000">
          <a:off x="3530440"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3530440" y="2059572"/>
        <a:ext cx="3169919" cy="172328"/>
      </dsp:txXfrm>
    </dsp:sp>
    <dsp:sp modelId="{E4110080-A657-467C-99E7-5E3A7597A54E}">
      <dsp:nvSpPr>
        <dsp:cNvPr id="0" name=""/>
        <dsp:cNvSpPr/>
      </dsp:nvSpPr>
      <dsp:spPr>
        <a:xfrm>
          <a:off x="5182894" y="680061"/>
          <a:ext cx="858379" cy="3169919"/>
        </a:xfrm>
        <a:prstGeom prst="rect">
          <a:avLst/>
        </a:prstGeom>
        <a:solidFill>
          <a:srgbClr val="005DA1">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Use</a:t>
          </a:r>
        </a:p>
      </dsp:txBody>
      <dsp:txXfrm>
        <a:off x="5182894" y="680061"/>
        <a:ext cx="858379" cy="3169919"/>
      </dsp:txXfrm>
    </dsp:sp>
    <dsp:sp modelId="{6BBA02E1-750C-43E6-9A9D-2C02931A0A73}">
      <dsp:nvSpPr>
        <dsp:cNvPr id="0" name=""/>
        <dsp:cNvSpPr/>
      </dsp:nvSpPr>
      <dsp:spPr>
        <a:xfrm>
          <a:off x="5029235" y="333303"/>
          <a:ext cx="344657" cy="34465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C72B3-00AF-426C-BE7C-3FC9242A371D}">
      <dsp:nvSpPr>
        <dsp:cNvPr id="0" name=""/>
        <dsp:cNvSpPr/>
      </dsp:nvSpPr>
      <dsp:spPr>
        <a:xfrm rot="16200000">
          <a:off x="-1462739"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1462739" y="2059572"/>
        <a:ext cx="3169919" cy="172328"/>
      </dsp:txXfrm>
    </dsp:sp>
    <dsp:sp modelId="{E71535D7-7509-4387-B16D-C6EC124281C9}">
      <dsp:nvSpPr>
        <dsp:cNvPr id="0" name=""/>
        <dsp:cNvSpPr/>
      </dsp:nvSpPr>
      <dsp:spPr>
        <a:xfrm>
          <a:off x="192890"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Produce</a:t>
          </a:r>
        </a:p>
      </dsp:txBody>
      <dsp:txXfrm>
        <a:off x="192890" y="680061"/>
        <a:ext cx="858379" cy="3169919"/>
      </dsp:txXfrm>
    </dsp:sp>
    <dsp:sp modelId="{1DBCBE77-45E6-47E7-A740-3E7DFDC2BA18}">
      <dsp:nvSpPr>
        <dsp:cNvPr id="0" name=""/>
        <dsp:cNvSpPr/>
      </dsp:nvSpPr>
      <dsp:spPr>
        <a:xfrm>
          <a:off x="36055" y="333303"/>
          <a:ext cx="344657" cy="3446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85B9D-502A-41EE-9721-FCCF1C1C1E23}">
      <dsp:nvSpPr>
        <dsp:cNvPr id="0" name=""/>
        <dsp:cNvSpPr/>
      </dsp:nvSpPr>
      <dsp:spPr>
        <a:xfrm rot="16200000">
          <a:off x="-214444"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214444" y="2059572"/>
        <a:ext cx="3169919" cy="172328"/>
      </dsp:txXfrm>
    </dsp:sp>
    <dsp:sp modelId="{A016EFDE-1AB8-43DA-A617-723328CE4C43}">
      <dsp:nvSpPr>
        <dsp:cNvPr id="0" name=""/>
        <dsp:cNvSpPr/>
      </dsp:nvSpPr>
      <dsp:spPr>
        <a:xfrm>
          <a:off x="1456679"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Transport</a:t>
          </a:r>
        </a:p>
      </dsp:txBody>
      <dsp:txXfrm>
        <a:off x="1456679" y="680061"/>
        <a:ext cx="858379" cy="3169919"/>
      </dsp:txXfrm>
    </dsp:sp>
    <dsp:sp modelId="{E436A11E-C4C7-436A-8443-A3C84C9DBC16}">
      <dsp:nvSpPr>
        <dsp:cNvPr id="0" name=""/>
        <dsp:cNvSpPr/>
      </dsp:nvSpPr>
      <dsp:spPr>
        <a:xfrm>
          <a:off x="1284350" y="333303"/>
          <a:ext cx="344657" cy="34465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6155D9-B8EE-40B1-9BC4-0D58B56C40F4}">
      <dsp:nvSpPr>
        <dsp:cNvPr id="0" name=""/>
        <dsp:cNvSpPr/>
      </dsp:nvSpPr>
      <dsp:spPr>
        <a:xfrm rot="16200000">
          <a:off x="1033850"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1033850" y="2059572"/>
        <a:ext cx="3169919" cy="172328"/>
      </dsp:txXfrm>
    </dsp:sp>
    <dsp:sp modelId="{84005436-DC55-4DDC-BC26-1AB5BC00989F}">
      <dsp:nvSpPr>
        <dsp:cNvPr id="0" name=""/>
        <dsp:cNvSpPr/>
      </dsp:nvSpPr>
      <dsp:spPr>
        <a:xfrm>
          <a:off x="2689480"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Store</a:t>
          </a:r>
        </a:p>
      </dsp:txBody>
      <dsp:txXfrm>
        <a:off x="2689480" y="680061"/>
        <a:ext cx="858379" cy="3169919"/>
      </dsp:txXfrm>
    </dsp:sp>
    <dsp:sp modelId="{48E0FB37-8C79-421A-A859-6E0507F3A599}">
      <dsp:nvSpPr>
        <dsp:cNvPr id="0" name=""/>
        <dsp:cNvSpPr/>
      </dsp:nvSpPr>
      <dsp:spPr>
        <a:xfrm>
          <a:off x="2532645" y="333303"/>
          <a:ext cx="344657" cy="34465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D81334-A20E-4296-8296-A73C2233200A}">
      <dsp:nvSpPr>
        <dsp:cNvPr id="0" name=""/>
        <dsp:cNvSpPr/>
      </dsp:nvSpPr>
      <dsp:spPr>
        <a:xfrm rot="16200000">
          <a:off x="2282145"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endParaRPr lang="en-GB" sz="1300" kern="1200" dirty="0"/>
        </a:p>
      </dsp:txBody>
      <dsp:txXfrm>
        <a:off x="2282145" y="2059572"/>
        <a:ext cx="3169919" cy="172328"/>
      </dsp:txXfrm>
    </dsp:sp>
    <dsp:sp modelId="{192A5588-75DB-4401-8920-93BC39AFB071}">
      <dsp:nvSpPr>
        <dsp:cNvPr id="0" name=""/>
        <dsp:cNvSpPr/>
      </dsp:nvSpPr>
      <dsp:spPr>
        <a:xfrm>
          <a:off x="3953269"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Distribute</a:t>
          </a:r>
        </a:p>
      </dsp:txBody>
      <dsp:txXfrm>
        <a:off x="3953269" y="680061"/>
        <a:ext cx="858379" cy="3169919"/>
      </dsp:txXfrm>
    </dsp:sp>
    <dsp:sp modelId="{E20F0887-1EBA-448D-AA70-5AB0424949E7}">
      <dsp:nvSpPr>
        <dsp:cNvPr id="0" name=""/>
        <dsp:cNvSpPr/>
      </dsp:nvSpPr>
      <dsp:spPr>
        <a:xfrm>
          <a:off x="3780940" y="333303"/>
          <a:ext cx="344657" cy="34465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9F6702-1B0E-4F2E-8655-324C6A7587E9}">
      <dsp:nvSpPr>
        <dsp:cNvPr id="0" name=""/>
        <dsp:cNvSpPr/>
      </dsp:nvSpPr>
      <dsp:spPr>
        <a:xfrm rot="16200000">
          <a:off x="3530440"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3530440" y="2059572"/>
        <a:ext cx="3169919" cy="172328"/>
      </dsp:txXfrm>
    </dsp:sp>
    <dsp:sp modelId="{E4110080-A657-467C-99E7-5E3A7597A54E}">
      <dsp:nvSpPr>
        <dsp:cNvPr id="0" name=""/>
        <dsp:cNvSpPr/>
      </dsp:nvSpPr>
      <dsp:spPr>
        <a:xfrm>
          <a:off x="5182894" y="680061"/>
          <a:ext cx="858379" cy="3169919"/>
        </a:xfrm>
        <a:prstGeom prst="rect">
          <a:avLst/>
        </a:prstGeom>
        <a:solidFill>
          <a:srgbClr val="005DA1">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Use - </a:t>
          </a:r>
        </a:p>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Transport</a:t>
          </a:r>
        </a:p>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Sector</a:t>
          </a:r>
        </a:p>
      </dsp:txBody>
      <dsp:txXfrm>
        <a:off x="5182894" y="680061"/>
        <a:ext cx="858379" cy="3169919"/>
      </dsp:txXfrm>
    </dsp:sp>
    <dsp:sp modelId="{6BBA02E1-750C-43E6-9A9D-2C02931A0A73}">
      <dsp:nvSpPr>
        <dsp:cNvPr id="0" name=""/>
        <dsp:cNvSpPr/>
      </dsp:nvSpPr>
      <dsp:spPr>
        <a:xfrm>
          <a:off x="5029235" y="333303"/>
          <a:ext cx="344657" cy="34465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C72B3-00AF-426C-BE7C-3FC9242A371D}">
      <dsp:nvSpPr>
        <dsp:cNvPr id="0" name=""/>
        <dsp:cNvSpPr/>
      </dsp:nvSpPr>
      <dsp:spPr>
        <a:xfrm rot="16200000">
          <a:off x="-1462739"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1462739" y="2059572"/>
        <a:ext cx="3169919" cy="172328"/>
      </dsp:txXfrm>
    </dsp:sp>
    <dsp:sp modelId="{E71535D7-7509-4387-B16D-C6EC124281C9}">
      <dsp:nvSpPr>
        <dsp:cNvPr id="0" name=""/>
        <dsp:cNvSpPr/>
      </dsp:nvSpPr>
      <dsp:spPr>
        <a:xfrm>
          <a:off x="192890"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Produce</a:t>
          </a:r>
        </a:p>
      </dsp:txBody>
      <dsp:txXfrm>
        <a:off x="192890" y="680061"/>
        <a:ext cx="858379" cy="3169919"/>
      </dsp:txXfrm>
    </dsp:sp>
    <dsp:sp modelId="{1DBCBE77-45E6-47E7-A740-3E7DFDC2BA18}">
      <dsp:nvSpPr>
        <dsp:cNvPr id="0" name=""/>
        <dsp:cNvSpPr/>
      </dsp:nvSpPr>
      <dsp:spPr>
        <a:xfrm>
          <a:off x="36055" y="333303"/>
          <a:ext cx="344657" cy="3446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85B9D-502A-41EE-9721-FCCF1C1C1E23}">
      <dsp:nvSpPr>
        <dsp:cNvPr id="0" name=""/>
        <dsp:cNvSpPr/>
      </dsp:nvSpPr>
      <dsp:spPr>
        <a:xfrm rot="16200000">
          <a:off x="-214444"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214444" y="2059572"/>
        <a:ext cx="3169919" cy="172328"/>
      </dsp:txXfrm>
    </dsp:sp>
    <dsp:sp modelId="{A016EFDE-1AB8-43DA-A617-723328CE4C43}">
      <dsp:nvSpPr>
        <dsp:cNvPr id="0" name=""/>
        <dsp:cNvSpPr/>
      </dsp:nvSpPr>
      <dsp:spPr>
        <a:xfrm>
          <a:off x="1456679"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Transport</a:t>
          </a:r>
        </a:p>
      </dsp:txBody>
      <dsp:txXfrm>
        <a:off x="1456679" y="680061"/>
        <a:ext cx="858379" cy="3169919"/>
      </dsp:txXfrm>
    </dsp:sp>
    <dsp:sp modelId="{E436A11E-C4C7-436A-8443-A3C84C9DBC16}">
      <dsp:nvSpPr>
        <dsp:cNvPr id="0" name=""/>
        <dsp:cNvSpPr/>
      </dsp:nvSpPr>
      <dsp:spPr>
        <a:xfrm>
          <a:off x="1284350" y="333303"/>
          <a:ext cx="344657" cy="34465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6155D9-B8EE-40B1-9BC4-0D58B56C40F4}">
      <dsp:nvSpPr>
        <dsp:cNvPr id="0" name=""/>
        <dsp:cNvSpPr/>
      </dsp:nvSpPr>
      <dsp:spPr>
        <a:xfrm rot="16200000">
          <a:off x="1033850"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1033850" y="2059572"/>
        <a:ext cx="3169919" cy="172328"/>
      </dsp:txXfrm>
    </dsp:sp>
    <dsp:sp modelId="{84005436-DC55-4DDC-BC26-1AB5BC00989F}">
      <dsp:nvSpPr>
        <dsp:cNvPr id="0" name=""/>
        <dsp:cNvSpPr/>
      </dsp:nvSpPr>
      <dsp:spPr>
        <a:xfrm>
          <a:off x="2689480"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Store</a:t>
          </a:r>
        </a:p>
      </dsp:txBody>
      <dsp:txXfrm>
        <a:off x="2689480" y="680061"/>
        <a:ext cx="858379" cy="3169919"/>
      </dsp:txXfrm>
    </dsp:sp>
    <dsp:sp modelId="{48E0FB37-8C79-421A-A859-6E0507F3A599}">
      <dsp:nvSpPr>
        <dsp:cNvPr id="0" name=""/>
        <dsp:cNvSpPr/>
      </dsp:nvSpPr>
      <dsp:spPr>
        <a:xfrm>
          <a:off x="2532645" y="333303"/>
          <a:ext cx="344657" cy="34465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D81334-A20E-4296-8296-A73C2233200A}">
      <dsp:nvSpPr>
        <dsp:cNvPr id="0" name=""/>
        <dsp:cNvSpPr/>
      </dsp:nvSpPr>
      <dsp:spPr>
        <a:xfrm rot="16200000">
          <a:off x="2282145"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endParaRPr lang="en-GB" sz="1300" kern="1200" dirty="0"/>
        </a:p>
      </dsp:txBody>
      <dsp:txXfrm>
        <a:off x="2282145" y="2059572"/>
        <a:ext cx="3169919" cy="172328"/>
      </dsp:txXfrm>
    </dsp:sp>
    <dsp:sp modelId="{192A5588-75DB-4401-8920-93BC39AFB071}">
      <dsp:nvSpPr>
        <dsp:cNvPr id="0" name=""/>
        <dsp:cNvSpPr/>
      </dsp:nvSpPr>
      <dsp:spPr>
        <a:xfrm>
          <a:off x="3953269" y="680061"/>
          <a:ext cx="858379" cy="3169919"/>
        </a:xfrm>
        <a:prstGeom prst="rect">
          <a:avLst/>
        </a:prstGeom>
        <a:solidFill>
          <a:prstClr val="white">
            <a:lumMod val="6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Distribute</a:t>
          </a:r>
        </a:p>
      </dsp:txBody>
      <dsp:txXfrm>
        <a:off x="3953269" y="680061"/>
        <a:ext cx="858379" cy="3169919"/>
      </dsp:txXfrm>
    </dsp:sp>
    <dsp:sp modelId="{E20F0887-1EBA-448D-AA70-5AB0424949E7}">
      <dsp:nvSpPr>
        <dsp:cNvPr id="0" name=""/>
        <dsp:cNvSpPr/>
      </dsp:nvSpPr>
      <dsp:spPr>
        <a:xfrm>
          <a:off x="3780940" y="333303"/>
          <a:ext cx="344657" cy="34465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9F6702-1B0E-4F2E-8655-324C6A7587E9}">
      <dsp:nvSpPr>
        <dsp:cNvPr id="0" name=""/>
        <dsp:cNvSpPr/>
      </dsp:nvSpPr>
      <dsp:spPr>
        <a:xfrm rot="16200000">
          <a:off x="3530440" y="2059572"/>
          <a:ext cx="3169919" cy="172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1984" bIns="0" numCol="1" spcCol="1270" anchor="t" anchorCtr="0">
          <a:noAutofit/>
        </a:bodyPr>
        <a:lstStyle/>
        <a:p>
          <a:pPr marL="0" lvl="0" indent="0" algn="r" defTabSz="577850">
            <a:lnSpc>
              <a:spcPct val="90000"/>
            </a:lnSpc>
            <a:spcBef>
              <a:spcPct val="0"/>
            </a:spcBef>
            <a:spcAft>
              <a:spcPct val="35000"/>
            </a:spcAft>
            <a:buNone/>
          </a:pPr>
          <a:r>
            <a:rPr lang="en-GB" sz="1300" kern="1200" dirty="0"/>
            <a:t>  </a:t>
          </a:r>
        </a:p>
      </dsp:txBody>
      <dsp:txXfrm>
        <a:off x="3530440" y="2059572"/>
        <a:ext cx="3169919" cy="172328"/>
      </dsp:txXfrm>
    </dsp:sp>
    <dsp:sp modelId="{E4110080-A657-467C-99E7-5E3A7597A54E}">
      <dsp:nvSpPr>
        <dsp:cNvPr id="0" name=""/>
        <dsp:cNvSpPr/>
      </dsp:nvSpPr>
      <dsp:spPr>
        <a:xfrm>
          <a:off x="5182894" y="680061"/>
          <a:ext cx="858379" cy="3169919"/>
        </a:xfrm>
        <a:prstGeom prst="rect">
          <a:avLst/>
        </a:prstGeom>
        <a:solidFill>
          <a:srgbClr val="005DA1">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1984" rIns="85344" bIns="85344" numCol="1" spcCol="1270" anchor="t" anchorCtr="0">
          <a:noAutofit/>
        </a:bodyPr>
        <a:lstStyle/>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Use - </a:t>
          </a:r>
        </a:p>
        <a:p>
          <a:pPr marL="114300" lvl="1" indent="-114300" algn="l" defTabSz="533400">
            <a:lnSpc>
              <a:spcPct val="90000"/>
            </a:lnSpc>
            <a:spcBef>
              <a:spcPct val="0"/>
            </a:spcBef>
            <a:spcAft>
              <a:spcPct val="15000"/>
            </a:spcAft>
            <a:buFontTx/>
            <a:buNone/>
          </a:pPr>
          <a:r>
            <a:rPr lang="en-GB" sz="1200" kern="1200" dirty="0">
              <a:solidFill>
                <a:prstClr val="white"/>
              </a:solidFill>
              <a:latin typeface="Arial"/>
              <a:ea typeface="+mn-ea"/>
              <a:cs typeface="+mn-cs"/>
            </a:rPr>
            <a:t>Industry</a:t>
          </a:r>
        </a:p>
      </dsp:txBody>
      <dsp:txXfrm>
        <a:off x="5182894" y="680061"/>
        <a:ext cx="858379" cy="3169919"/>
      </dsp:txXfrm>
    </dsp:sp>
    <dsp:sp modelId="{6BBA02E1-750C-43E6-9A9D-2C02931A0A73}">
      <dsp:nvSpPr>
        <dsp:cNvPr id="0" name=""/>
        <dsp:cNvSpPr/>
      </dsp:nvSpPr>
      <dsp:spPr>
        <a:xfrm>
          <a:off x="5029235" y="333303"/>
          <a:ext cx="344657" cy="34465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0.81205</cdr:x>
      <cdr:y>0.36063</cdr:y>
    </cdr:from>
    <cdr:to>
      <cdr:x>0.93269</cdr:x>
      <cdr:y>0.50169</cdr:y>
    </cdr:to>
    <cdr:sp macro="" textlink="">
      <cdr:nvSpPr>
        <cdr:cNvPr id="2" name="TextBox 1">
          <a:extLst xmlns:a="http://schemas.openxmlformats.org/drawingml/2006/main">
            <a:ext uri="{FF2B5EF4-FFF2-40B4-BE49-F238E27FC236}">
              <a16:creationId xmlns:a16="http://schemas.microsoft.com/office/drawing/2014/main" id="{279039D4-36C5-4900-839A-4E4A865CEB01}"/>
            </a:ext>
          </a:extLst>
        </cdr:cNvPr>
        <cdr:cNvSpPr txBox="1"/>
      </cdr:nvSpPr>
      <cdr:spPr>
        <a:xfrm xmlns:a="http://schemas.openxmlformats.org/drawingml/2006/main">
          <a:off x="7199593" y="1403248"/>
          <a:ext cx="1069524" cy="548868"/>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70000"/>
            </a:lnSpc>
          </a:pPr>
          <a:r>
            <a:rPr lang="en-GB" sz="2400" b="1" dirty="0">
              <a:solidFill>
                <a:schemeClr val="accent3"/>
              </a:solidFill>
            </a:rPr>
            <a:t>Gas</a:t>
          </a:r>
        </a:p>
        <a:p xmlns:a="http://schemas.openxmlformats.org/drawingml/2006/main">
          <a:pPr algn="l">
            <a:lnSpc>
              <a:spcPct val="70000"/>
            </a:lnSpc>
          </a:pPr>
          <a:r>
            <a:rPr lang="en-GB" sz="1800" b="1" dirty="0">
              <a:solidFill>
                <a:schemeClr val="accent3"/>
              </a:solidFill>
            </a:rPr>
            <a:t>demand</a:t>
          </a:r>
        </a:p>
      </cdr:txBody>
    </cdr:sp>
  </cdr:relSizeAnchor>
  <cdr:relSizeAnchor xmlns:cdr="http://schemas.openxmlformats.org/drawingml/2006/chartDrawing">
    <cdr:from>
      <cdr:x>0.81284</cdr:x>
      <cdr:y>0.60245</cdr:y>
    </cdr:from>
    <cdr:to>
      <cdr:x>0.99965</cdr:x>
      <cdr:y>0.7435</cdr:y>
    </cdr:to>
    <cdr:sp macro="" textlink="">
      <cdr:nvSpPr>
        <cdr:cNvPr id="3" name="TextBox 2">
          <a:extLst xmlns:a="http://schemas.openxmlformats.org/drawingml/2006/main">
            <a:ext uri="{FF2B5EF4-FFF2-40B4-BE49-F238E27FC236}">
              <a16:creationId xmlns:a16="http://schemas.microsoft.com/office/drawing/2014/main" id="{05979B44-D736-4C49-9D2A-8C3978BA43C4}"/>
            </a:ext>
          </a:extLst>
        </cdr:cNvPr>
        <cdr:cNvSpPr txBox="1"/>
      </cdr:nvSpPr>
      <cdr:spPr>
        <a:xfrm xmlns:a="http://schemas.openxmlformats.org/drawingml/2006/main">
          <a:off x="7206601" y="2344174"/>
          <a:ext cx="1656223" cy="548868"/>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70000"/>
            </a:lnSpc>
          </a:pPr>
          <a:r>
            <a:rPr lang="en-GB" sz="2400" b="1" dirty="0">
              <a:solidFill>
                <a:schemeClr val="accent2"/>
              </a:solidFill>
            </a:rPr>
            <a:t>Electricity</a:t>
          </a:r>
        </a:p>
        <a:p xmlns:a="http://schemas.openxmlformats.org/drawingml/2006/main">
          <a:pPr algn="l">
            <a:lnSpc>
              <a:spcPct val="70000"/>
            </a:lnSpc>
          </a:pPr>
          <a:r>
            <a:rPr lang="en-GB" sz="1800" b="1" dirty="0">
              <a:solidFill>
                <a:schemeClr val="accent2"/>
              </a:solidFill>
            </a:rPr>
            <a:t>demand</a:t>
          </a:r>
          <a:endParaRPr lang="en-GB" sz="2400" b="1" dirty="0">
            <a:solidFill>
              <a:schemeClr val="accent2"/>
            </a:solidFill>
          </a:endParaRPr>
        </a:p>
      </cdr:txBody>
    </cdr:sp>
  </cdr:relSizeAnchor>
  <cdr:relSizeAnchor xmlns:cdr="http://schemas.openxmlformats.org/drawingml/2006/chartDrawing">
    <cdr:from>
      <cdr:x>0.36328</cdr:x>
      <cdr:y>0.14468</cdr:y>
    </cdr:from>
    <cdr:to>
      <cdr:x>0.47668</cdr:x>
      <cdr:y>0.26939</cdr:y>
    </cdr:to>
    <cdr:sp macro="" textlink="">
      <cdr:nvSpPr>
        <cdr:cNvPr id="4" name="TextBox 3">
          <a:extLst xmlns:a="http://schemas.openxmlformats.org/drawingml/2006/main">
            <a:ext uri="{FF2B5EF4-FFF2-40B4-BE49-F238E27FC236}">
              <a16:creationId xmlns:a16="http://schemas.microsoft.com/office/drawing/2014/main" id="{D448F9F7-A388-4C42-AC91-276B1E25246D}"/>
            </a:ext>
          </a:extLst>
        </cdr:cNvPr>
        <cdr:cNvSpPr txBox="1"/>
      </cdr:nvSpPr>
      <cdr:spPr>
        <a:xfrm xmlns:a="http://schemas.openxmlformats.org/drawingml/2006/main">
          <a:off x="3220807" y="562963"/>
          <a:ext cx="1005403" cy="48526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ts val="3600"/>
            </a:lnSpc>
          </a:pPr>
          <a:r>
            <a:rPr lang="en-GB" sz="1600" b="1" dirty="0">
              <a:solidFill>
                <a:srgbClr val="005DA1"/>
              </a:solidFill>
            </a:rPr>
            <a:t>Summer</a:t>
          </a:r>
        </a:p>
      </cdr:txBody>
    </cdr:sp>
  </cdr:relSizeAnchor>
  <cdr:relSizeAnchor xmlns:cdr="http://schemas.openxmlformats.org/drawingml/2006/chartDrawing">
    <cdr:from>
      <cdr:x>0.49983</cdr:x>
      <cdr:y>0.14468</cdr:y>
    </cdr:from>
    <cdr:to>
      <cdr:x>0.5928</cdr:x>
      <cdr:y>0.26939</cdr:y>
    </cdr:to>
    <cdr:sp macro="" textlink="">
      <cdr:nvSpPr>
        <cdr:cNvPr id="5" name="TextBox 4">
          <a:extLst xmlns:a="http://schemas.openxmlformats.org/drawingml/2006/main">
            <a:ext uri="{FF2B5EF4-FFF2-40B4-BE49-F238E27FC236}">
              <a16:creationId xmlns:a16="http://schemas.microsoft.com/office/drawing/2014/main" id="{6694CE39-68AF-42DC-8689-80FCC811DB9B}"/>
            </a:ext>
          </a:extLst>
        </cdr:cNvPr>
        <cdr:cNvSpPr txBox="1"/>
      </cdr:nvSpPr>
      <cdr:spPr>
        <a:xfrm xmlns:a="http://schemas.openxmlformats.org/drawingml/2006/main">
          <a:off x="4431446" y="562963"/>
          <a:ext cx="824265" cy="48526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ts val="3600"/>
            </a:lnSpc>
          </a:pPr>
          <a:r>
            <a:rPr lang="en-GB" sz="1600" b="1" dirty="0">
              <a:solidFill>
                <a:srgbClr val="005DA1"/>
              </a:solidFill>
            </a:rPr>
            <a:t>Winter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EEFAE-3152-4244-ACDF-64FB5E81FC91}" type="datetimeFigureOut">
              <a:rPr lang="nl-NL" smtClean="0"/>
              <a:pPr/>
              <a:t>11-6-2020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F91E7-BF5F-4244-8009-4F8285940291}" type="slidenum">
              <a:rPr lang="nl-NL" smtClean="0"/>
              <a:pPr/>
              <a:t>‹#›</a:t>
            </a:fld>
            <a:endParaRPr lang="nl-NL"/>
          </a:p>
        </p:txBody>
      </p:sp>
    </p:spTree>
    <p:extLst>
      <p:ext uri="{BB962C8B-B14F-4D97-AF65-F5344CB8AC3E}">
        <p14:creationId xmlns:p14="http://schemas.microsoft.com/office/powerpoint/2010/main" val="374958698"/>
      </p:ext>
    </p:extLst>
  </p:cSld>
  <p:clrMap bg1="lt1" tx1="dk1" bg2="lt2" tx2="dk2" accent1="accent1" accent2="accent2" accent3="accent3" accent4="accent4" accent5="accent5" accent6="accent6" hlink="hlink" folHlink="folHlink"/>
  <p:notesStyle>
    <a:lvl1pPr marL="0" algn="l" defTabSz="685733" rtl="0" eaLnBrk="1" latinLnBrk="0" hangingPunct="1">
      <a:defRPr sz="900" kern="1200">
        <a:solidFill>
          <a:schemeClr val="tx1"/>
        </a:solidFill>
        <a:latin typeface="+mn-lt"/>
        <a:ea typeface="+mn-ea"/>
        <a:cs typeface="+mn-cs"/>
      </a:defRPr>
    </a:lvl1pPr>
    <a:lvl2pPr marL="342867" algn="l" defTabSz="685733" rtl="0" eaLnBrk="1" latinLnBrk="0" hangingPunct="1">
      <a:defRPr sz="900" kern="1200">
        <a:solidFill>
          <a:schemeClr val="tx1"/>
        </a:solidFill>
        <a:latin typeface="+mn-lt"/>
        <a:ea typeface="+mn-ea"/>
        <a:cs typeface="+mn-cs"/>
      </a:defRPr>
    </a:lvl2pPr>
    <a:lvl3pPr marL="685733" algn="l" defTabSz="685733" rtl="0" eaLnBrk="1" latinLnBrk="0" hangingPunct="1">
      <a:defRPr sz="900" kern="1200">
        <a:solidFill>
          <a:schemeClr val="tx1"/>
        </a:solidFill>
        <a:latin typeface="+mn-lt"/>
        <a:ea typeface="+mn-ea"/>
        <a:cs typeface="+mn-cs"/>
      </a:defRPr>
    </a:lvl3pPr>
    <a:lvl4pPr marL="1028600" algn="l" defTabSz="685733" rtl="0" eaLnBrk="1" latinLnBrk="0" hangingPunct="1">
      <a:defRPr sz="900" kern="1200">
        <a:solidFill>
          <a:schemeClr val="tx1"/>
        </a:solidFill>
        <a:latin typeface="+mn-lt"/>
        <a:ea typeface="+mn-ea"/>
        <a:cs typeface="+mn-cs"/>
      </a:defRPr>
    </a:lvl4pPr>
    <a:lvl5pPr marL="1371467" algn="l" defTabSz="685733" rtl="0" eaLnBrk="1" latinLnBrk="0" hangingPunct="1">
      <a:defRPr sz="900" kern="1200">
        <a:solidFill>
          <a:schemeClr val="tx1"/>
        </a:solidFill>
        <a:latin typeface="+mn-lt"/>
        <a:ea typeface="+mn-ea"/>
        <a:cs typeface="+mn-cs"/>
      </a:defRPr>
    </a:lvl5pPr>
    <a:lvl6pPr marL="1714333" algn="l" defTabSz="685733" rtl="0" eaLnBrk="1" latinLnBrk="0" hangingPunct="1">
      <a:defRPr sz="900" kern="1200">
        <a:solidFill>
          <a:schemeClr val="tx1"/>
        </a:solidFill>
        <a:latin typeface="+mn-lt"/>
        <a:ea typeface="+mn-ea"/>
        <a:cs typeface="+mn-cs"/>
      </a:defRPr>
    </a:lvl6pPr>
    <a:lvl7pPr marL="2057200" algn="l" defTabSz="685733" rtl="0" eaLnBrk="1" latinLnBrk="0" hangingPunct="1">
      <a:defRPr sz="900" kern="1200">
        <a:solidFill>
          <a:schemeClr val="tx1"/>
        </a:solidFill>
        <a:latin typeface="+mn-lt"/>
        <a:ea typeface="+mn-ea"/>
        <a:cs typeface="+mn-cs"/>
      </a:defRPr>
    </a:lvl7pPr>
    <a:lvl8pPr marL="2400067" algn="l" defTabSz="685733" rtl="0" eaLnBrk="1" latinLnBrk="0" hangingPunct="1">
      <a:defRPr sz="900" kern="1200">
        <a:solidFill>
          <a:schemeClr val="tx1"/>
        </a:solidFill>
        <a:latin typeface="+mn-lt"/>
        <a:ea typeface="+mn-ea"/>
        <a:cs typeface="+mn-cs"/>
      </a:defRPr>
    </a:lvl8pPr>
    <a:lvl9pPr marL="2742934" algn="l" defTabSz="68573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8F91E7-BF5F-4244-8009-4F8285940291}" type="slidenum">
              <a:rPr lang="nl-NL" smtClean="0"/>
              <a:pPr/>
              <a:t>1</a:t>
            </a:fld>
            <a:endParaRPr lang="nl-NL"/>
          </a:p>
        </p:txBody>
      </p:sp>
    </p:spTree>
    <p:extLst>
      <p:ext uri="{BB962C8B-B14F-4D97-AF65-F5344CB8AC3E}">
        <p14:creationId xmlns:p14="http://schemas.microsoft.com/office/powerpoint/2010/main" val="3622945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p:cNvPicPr preferRelativeResize="0">
            <a:picLocks/>
          </p:cNvPicPr>
          <p:nvPr userDrawn="1"/>
        </p:nvPicPr>
        <p:blipFill>
          <a:blip r:embed="rId2"/>
          <a:stretch>
            <a:fillRect/>
          </a:stretch>
        </p:blipFill>
        <p:spPr>
          <a:xfrm>
            <a:off x="0" y="1040686"/>
            <a:ext cx="7034400" cy="4102814"/>
          </a:xfrm>
          <a:prstGeom prst="rect">
            <a:avLst/>
          </a:prstGeom>
          <a:ln>
            <a:noFill/>
          </a:ln>
        </p:spPr>
      </p:pic>
      <p:sp>
        <p:nvSpPr>
          <p:cNvPr id="8" name="Rectangle 7"/>
          <p:cNvSpPr/>
          <p:nvPr userDrawn="1"/>
        </p:nvSpPr>
        <p:spPr>
          <a:xfrm>
            <a:off x="7040438" y="1789200"/>
            <a:ext cx="2102400" cy="335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7038000" cy="178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ogan"/>
          <p:cNvSpPr txBox="1"/>
          <p:nvPr userDrawn="1"/>
        </p:nvSpPr>
        <p:spPr>
          <a:xfrm>
            <a:off x="7520154" y="3473645"/>
            <a:ext cx="1377103" cy="1131079"/>
          </a:xfrm>
          <a:prstGeom prst="rect">
            <a:avLst/>
          </a:prstGeom>
          <a:noFill/>
        </p:spPr>
        <p:txBody>
          <a:bodyPr wrap="square" rtlCol="0">
            <a:spAutoFit/>
          </a:bodyPr>
          <a:lstStyle/>
          <a:p>
            <a:pPr>
              <a:lnSpc>
                <a:spcPts val="2722"/>
              </a:lnSpc>
            </a:pPr>
            <a:r>
              <a:rPr lang="nl-NL" sz="2000" b="1" noProof="1">
                <a:solidFill>
                  <a:schemeClr val="bg1"/>
                </a:solidFill>
              </a:rPr>
              <a:t>Trust</a:t>
            </a:r>
          </a:p>
          <a:p>
            <a:pPr>
              <a:lnSpc>
                <a:spcPts val="2722"/>
              </a:lnSpc>
            </a:pPr>
            <a:r>
              <a:rPr lang="nl-NL" sz="2000" b="1" noProof="1">
                <a:solidFill>
                  <a:schemeClr val="bg1"/>
                </a:solidFill>
              </a:rPr>
              <a:t>Quality</a:t>
            </a:r>
          </a:p>
          <a:p>
            <a:pPr>
              <a:lnSpc>
                <a:spcPts val="2722"/>
              </a:lnSpc>
            </a:pPr>
            <a:r>
              <a:rPr lang="nl-NL" sz="2000" b="1" noProof="1">
                <a:solidFill>
                  <a:schemeClr val="bg1"/>
                </a:solidFill>
              </a:rPr>
              <a:t>Progress</a:t>
            </a:r>
          </a:p>
        </p:txBody>
      </p:sp>
      <p:cxnSp>
        <p:nvCxnSpPr>
          <p:cNvPr id="11" name="Straight Connector 10"/>
          <p:cNvCxnSpPr/>
          <p:nvPr userDrawn="1"/>
        </p:nvCxnSpPr>
        <p:spPr>
          <a:xfrm>
            <a:off x="0" y="1782000"/>
            <a:ext cx="604451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stretch>
            <a:fillRect/>
          </a:stretch>
        </p:blipFill>
        <p:spPr>
          <a:xfrm>
            <a:off x="5771645" y="742722"/>
            <a:ext cx="2536156" cy="2077534"/>
          </a:xfrm>
          <a:prstGeom prst="rect">
            <a:avLst/>
          </a:prstGeom>
        </p:spPr>
      </p:pic>
      <p:sp>
        <p:nvSpPr>
          <p:cNvPr id="14" name="Isosceles Triangle 13"/>
          <p:cNvSpPr/>
          <p:nvPr userDrawn="1"/>
        </p:nvSpPr>
        <p:spPr>
          <a:xfrm rot="5400000">
            <a:off x="6984130" y="3610916"/>
            <a:ext cx="216000" cy="108000"/>
          </a:xfrm>
          <a:prstGeom prst="triangle">
            <a:avLst>
              <a:gd name="adj" fmla="val 56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5"/>
          <p:cNvSpPr txBox="1">
            <a:spLocks/>
          </p:cNvSpPr>
          <p:nvPr userDrawn="1"/>
        </p:nvSpPr>
        <p:spPr>
          <a:xfrm>
            <a:off x="323300" y="5287410"/>
            <a:ext cx="180000" cy="180000"/>
          </a:xfrm>
          <a:prstGeom prst="rect">
            <a:avLst/>
          </a:prstGeom>
        </p:spPr>
        <p:txBody>
          <a:bodyPr vert="horz" lIns="0" tIns="0" rIns="0" bIns="0" rtlCol="0" anchor="ctr"/>
          <a:lstStyle>
            <a:defPPr>
              <a:defRPr lang="nl-NL"/>
            </a:defPPr>
            <a:lvl1pPr marL="0" algn="l" defTabSz="685733" rtl="0" eaLnBrk="1" latinLnBrk="0" hangingPunct="1">
              <a:defRPr sz="100" kern="1200">
                <a:solidFill>
                  <a:schemeClr val="bg1">
                    <a:lumMod val="85000"/>
                  </a:schemeClr>
                </a:solidFill>
                <a:latin typeface="+mn-lt"/>
                <a:ea typeface="+mn-ea"/>
                <a:cs typeface="+mn-cs"/>
              </a:defRPr>
            </a:lvl1pPr>
            <a:lvl2pPr marL="342867"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600" algn="l" defTabSz="685733" rtl="0" eaLnBrk="1" latinLnBrk="0" hangingPunct="1">
              <a:defRPr sz="1350" kern="1200">
                <a:solidFill>
                  <a:schemeClr val="tx1"/>
                </a:solidFill>
                <a:latin typeface="+mn-lt"/>
                <a:ea typeface="+mn-ea"/>
                <a:cs typeface="+mn-cs"/>
              </a:defRPr>
            </a:lvl4pPr>
            <a:lvl5pPr marL="1371467" algn="l" defTabSz="685733" rtl="0" eaLnBrk="1" latinLnBrk="0" hangingPunct="1">
              <a:defRPr sz="1350" kern="1200">
                <a:solidFill>
                  <a:schemeClr val="tx1"/>
                </a:solidFill>
                <a:latin typeface="+mn-lt"/>
                <a:ea typeface="+mn-ea"/>
                <a:cs typeface="+mn-cs"/>
              </a:defRPr>
            </a:lvl5pPr>
            <a:lvl6pPr marL="1714333" algn="l" defTabSz="685733" rtl="0" eaLnBrk="1" latinLnBrk="0" hangingPunct="1">
              <a:defRPr sz="1350" kern="1200">
                <a:solidFill>
                  <a:schemeClr val="tx1"/>
                </a:solidFill>
                <a:latin typeface="+mn-lt"/>
                <a:ea typeface="+mn-ea"/>
                <a:cs typeface="+mn-cs"/>
              </a:defRPr>
            </a:lvl6pPr>
            <a:lvl7pPr marL="2057200" algn="l" defTabSz="685733" rtl="0" eaLnBrk="1" latinLnBrk="0" hangingPunct="1">
              <a:defRPr sz="1350" kern="1200">
                <a:solidFill>
                  <a:schemeClr val="tx1"/>
                </a:solidFill>
                <a:latin typeface="+mn-lt"/>
                <a:ea typeface="+mn-ea"/>
                <a:cs typeface="+mn-cs"/>
              </a:defRPr>
            </a:lvl7pPr>
            <a:lvl8pPr marL="2400067" algn="l" defTabSz="685733" rtl="0" eaLnBrk="1" latinLnBrk="0" hangingPunct="1">
              <a:defRPr sz="1350" kern="1200">
                <a:solidFill>
                  <a:schemeClr val="tx1"/>
                </a:solidFill>
                <a:latin typeface="+mn-lt"/>
                <a:ea typeface="+mn-ea"/>
                <a:cs typeface="+mn-cs"/>
              </a:defRPr>
            </a:lvl8pPr>
            <a:lvl9pPr marL="2742934" algn="l" defTabSz="685733" rtl="0" eaLnBrk="1" latinLnBrk="0" hangingPunct="1">
              <a:defRPr sz="1350" kern="1200">
                <a:solidFill>
                  <a:schemeClr val="tx1"/>
                </a:solidFill>
                <a:latin typeface="+mn-lt"/>
                <a:ea typeface="+mn-ea"/>
                <a:cs typeface="+mn-cs"/>
              </a:defRPr>
            </a:lvl9pPr>
          </a:lstStyle>
          <a:p>
            <a:r>
              <a:rPr lang="en-US" noProof="1"/>
              <a:t>[presentation title] via &gt;Insert &gt;Header &amp; Footer</a:t>
            </a:r>
          </a:p>
        </p:txBody>
      </p:sp>
      <p:sp>
        <p:nvSpPr>
          <p:cNvPr id="17" name="Slide Number Placeholder 7"/>
          <p:cNvSpPr txBox="1">
            <a:spLocks/>
          </p:cNvSpPr>
          <p:nvPr userDrawn="1"/>
        </p:nvSpPr>
        <p:spPr>
          <a:xfrm>
            <a:off x="0" y="5287410"/>
            <a:ext cx="180000" cy="180000"/>
          </a:xfrm>
          <a:prstGeom prst="rect">
            <a:avLst/>
          </a:prstGeom>
        </p:spPr>
        <p:txBody>
          <a:bodyPr vert="horz" lIns="0" tIns="0" rIns="0" bIns="0" rtlCol="0" anchor="ctr"/>
          <a:lstStyle>
            <a:defPPr>
              <a:defRPr lang="nl-NL"/>
            </a:defPPr>
            <a:lvl1pPr marL="0" algn="l" defTabSz="685733" rtl="0" eaLnBrk="1" latinLnBrk="0" hangingPunct="1">
              <a:defRPr sz="100" b="1" kern="1200">
                <a:solidFill>
                  <a:schemeClr val="bg1">
                    <a:lumMod val="85000"/>
                  </a:schemeClr>
                </a:solidFill>
                <a:latin typeface="+mn-lt"/>
                <a:ea typeface="+mn-ea"/>
                <a:cs typeface="+mn-cs"/>
              </a:defRPr>
            </a:lvl1pPr>
            <a:lvl2pPr marL="342867"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600" algn="l" defTabSz="685733" rtl="0" eaLnBrk="1" latinLnBrk="0" hangingPunct="1">
              <a:defRPr sz="1350" kern="1200">
                <a:solidFill>
                  <a:schemeClr val="tx1"/>
                </a:solidFill>
                <a:latin typeface="+mn-lt"/>
                <a:ea typeface="+mn-ea"/>
                <a:cs typeface="+mn-cs"/>
              </a:defRPr>
            </a:lvl4pPr>
            <a:lvl5pPr marL="1371467" algn="l" defTabSz="685733" rtl="0" eaLnBrk="1" latinLnBrk="0" hangingPunct="1">
              <a:defRPr sz="1350" kern="1200">
                <a:solidFill>
                  <a:schemeClr val="tx1"/>
                </a:solidFill>
                <a:latin typeface="+mn-lt"/>
                <a:ea typeface="+mn-ea"/>
                <a:cs typeface="+mn-cs"/>
              </a:defRPr>
            </a:lvl5pPr>
            <a:lvl6pPr marL="1714333" algn="l" defTabSz="685733" rtl="0" eaLnBrk="1" latinLnBrk="0" hangingPunct="1">
              <a:defRPr sz="1350" kern="1200">
                <a:solidFill>
                  <a:schemeClr val="tx1"/>
                </a:solidFill>
                <a:latin typeface="+mn-lt"/>
                <a:ea typeface="+mn-ea"/>
                <a:cs typeface="+mn-cs"/>
              </a:defRPr>
            </a:lvl6pPr>
            <a:lvl7pPr marL="2057200" algn="l" defTabSz="685733" rtl="0" eaLnBrk="1" latinLnBrk="0" hangingPunct="1">
              <a:defRPr sz="1350" kern="1200">
                <a:solidFill>
                  <a:schemeClr val="tx1"/>
                </a:solidFill>
                <a:latin typeface="+mn-lt"/>
                <a:ea typeface="+mn-ea"/>
                <a:cs typeface="+mn-cs"/>
              </a:defRPr>
            </a:lvl7pPr>
            <a:lvl8pPr marL="2400067" algn="l" defTabSz="685733" rtl="0" eaLnBrk="1" latinLnBrk="0" hangingPunct="1">
              <a:defRPr sz="1350" kern="1200">
                <a:solidFill>
                  <a:schemeClr val="tx1"/>
                </a:solidFill>
                <a:latin typeface="+mn-lt"/>
                <a:ea typeface="+mn-ea"/>
                <a:cs typeface="+mn-cs"/>
              </a:defRPr>
            </a:lvl8pPr>
            <a:lvl9pPr marL="2742934" algn="l" defTabSz="685733" rtl="0" eaLnBrk="1" latinLnBrk="0" hangingPunct="1">
              <a:defRPr sz="1350" kern="1200">
                <a:solidFill>
                  <a:schemeClr val="tx1"/>
                </a:solidFill>
                <a:latin typeface="+mn-lt"/>
                <a:ea typeface="+mn-ea"/>
                <a:cs typeface="+mn-cs"/>
              </a:defRPr>
            </a:lvl9pPr>
          </a:lstStyle>
          <a:p>
            <a:fld id="{76304153-AB0A-48EF-9773-766B89829996}" type="slidenum">
              <a:rPr lang="en-US" noProof="1" smtClean="0"/>
              <a:pPr/>
              <a:t>‹#›</a:t>
            </a:fld>
            <a:endParaRPr lang="en-US" noProof="1"/>
          </a:p>
        </p:txBody>
      </p:sp>
      <p:sp>
        <p:nvSpPr>
          <p:cNvPr id="2" name="Title 1"/>
          <p:cNvSpPr>
            <a:spLocks noGrp="1"/>
          </p:cNvSpPr>
          <p:nvPr>
            <p:ph type="ctrTitle"/>
          </p:nvPr>
        </p:nvSpPr>
        <p:spPr>
          <a:xfrm>
            <a:off x="306000" y="316800"/>
            <a:ext cx="6206312" cy="882000"/>
          </a:xfrm>
        </p:spPr>
        <p:txBody>
          <a:bodyPr anchor="b"/>
          <a:lstStyle>
            <a:lvl1pPr algn="l">
              <a:lnSpc>
                <a:spcPts val="3538"/>
              </a:lnSpc>
              <a:defRPr sz="3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06000" y="1324800"/>
            <a:ext cx="5382000" cy="327600"/>
          </a:xfrm>
        </p:spPr>
        <p:txBody>
          <a:bodyPr/>
          <a:lstStyle>
            <a:lvl1pPr marL="0" indent="0" algn="l">
              <a:lnSpc>
                <a:spcPts val="1200"/>
              </a:lnSpc>
              <a:spcAft>
                <a:spcPts val="0"/>
              </a:spcAft>
              <a:buNone/>
              <a:defRPr sz="109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0" name="Brand name placeholder"/>
          <p:cNvSpPr>
            <a:spLocks noGrp="1"/>
          </p:cNvSpPr>
          <p:nvPr>
            <p:ph type="dt" sz="half" idx="14"/>
          </p:nvPr>
        </p:nvSpPr>
        <p:spPr>
          <a:xfrm>
            <a:off x="7578000" y="2635200"/>
            <a:ext cx="1454400" cy="414000"/>
          </a:xfrm>
        </p:spPr>
        <p:txBody>
          <a:bodyPr/>
          <a:lstStyle>
            <a:lvl1pPr algn="just">
              <a:defRPr sz="1090">
                <a:solidFill>
                  <a:schemeClr val="bg1"/>
                </a:solidFill>
              </a:defRPr>
            </a:lvl1pPr>
          </a:lstStyle>
          <a:p>
            <a:r>
              <a:rPr lang="en-US" noProof="1"/>
              <a:t>Kiwa Gastec</a:t>
            </a:r>
          </a:p>
        </p:txBody>
      </p:sp>
      <p:cxnSp>
        <p:nvCxnSpPr>
          <p:cNvPr id="21" name="Straight Connector 20"/>
          <p:cNvCxnSpPr/>
          <p:nvPr userDrawn="1"/>
        </p:nvCxnSpPr>
        <p:spPr>
          <a:xfrm>
            <a:off x="7036123" y="2410338"/>
            <a:ext cx="7200" cy="2745068"/>
          </a:xfrm>
          <a:prstGeom prst="line">
            <a:avLst/>
          </a:prstGeom>
          <a:ln>
            <a:solidFill>
              <a:schemeClr val="bg1"/>
            </a:solidFill>
          </a:ln>
        </p:spPr>
        <p:style>
          <a:lnRef idx="1">
            <a:schemeClr val="accent4"/>
          </a:lnRef>
          <a:fillRef idx="0">
            <a:schemeClr val="accent4"/>
          </a:fillRef>
          <a:effectRef idx="0">
            <a:schemeClr val="accent4"/>
          </a:effectRef>
          <a:fontRef idx="minor">
            <a:schemeClr val="tx1"/>
          </a:fontRef>
        </p:style>
      </p:cxnSp>
      <p:sp>
        <p:nvSpPr>
          <p:cNvPr id="18" name="Explanation footer"/>
          <p:cNvSpPr txBox="1"/>
          <p:nvPr userDrawn="1"/>
        </p:nvSpPr>
        <p:spPr>
          <a:xfrm>
            <a:off x="-2867507" y="0"/>
            <a:ext cx="2751703" cy="2616101"/>
          </a:xfrm>
          <a:prstGeom prst="rect">
            <a:avLst/>
          </a:prstGeom>
          <a:noFill/>
        </p:spPr>
        <p:txBody>
          <a:bodyPr wrap="square" lIns="0" tIns="0" rIns="0" bIns="0" numCol="1" spcCol="0" rtlCol="0">
            <a:spAutoFit/>
          </a:bodyPr>
          <a:lstStyle/>
          <a:p>
            <a:pPr marL="0" indent="0">
              <a:lnSpc>
                <a:spcPct val="100000"/>
              </a:lnSpc>
              <a:buFont typeface="Arial" panose="020B0604020202020204" pitchFamily="34" charset="0"/>
              <a:buNone/>
            </a:pPr>
            <a:r>
              <a:rPr lang="nl-NL" sz="1600" b="1" i="0" u="none" baseline="0" noProof="1">
                <a:solidFill>
                  <a:schemeClr val="tx2"/>
                </a:solidFill>
                <a:latin typeface="Arial" panose="020B0604020202020204" pitchFamily="34" charset="0"/>
                <a:cs typeface="Arial" panose="020B0604020202020204" pitchFamily="34" charset="0"/>
              </a:rPr>
              <a:t>BRANDNAME &amp; FOOTER</a:t>
            </a:r>
          </a:p>
          <a:p>
            <a:pPr marL="0" indent="0">
              <a:lnSpc>
                <a:spcPct val="100000"/>
              </a:lnSpc>
              <a:buFont typeface="Arial" panose="020B0604020202020204" pitchFamily="34" charset="0"/>
              <a:buNone/>
            </a:pPr>
            <a:endParaRPr lang="nl-NL" sz="1400" b="0" i="0" u="none" baseline="0" noProof="1">
              <a:solidFill>
                <a:schemeClr val="tx2"/>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nl-NL" sz="1400" b="0" i="0" u="none" baseline="0" noProof="1">
                <a:solidFill>
                  <a:schemeClr val="tx1"/>
                </a:solidFill>
                <a:latin typeface="Arial" panose="020B0604020202020204" pitchFamily="34" charset="0"/>
                <a:cs typeface="Arial" panose="020B0604020202020204" pitchFamily="34" charset="0"/>
              </a:rPr>
              <a:t>In the footer, [presentation title] and [brand name] must be edited via tab </a:t>
            </a:r>
            <a:r>
              <a:rPr lang="nl-NL" sz="1400" b="1" i="0" u="none" baseline="0" noProof="1">
                <a:solidFill>
                  <a:schemeClr val="tx1"/>
                </a:solidFill>
                <a:latin typeface="Arial" panose="020B0604020202020204" pitchFamily="34" charset="0"/>
                <a:cs typeface="Arial" panose="020B0604020202020204" pitchFamily="34" charset="0"/>
              </a:rPr>
              <a:t>Insert</a:t>
            </a:r>
            <a:r>
              <a:rPr lang="nl-NL" sz="1400" b="0" i="0" u="none" baseline="0" noProof="1">
                <a:solidFill>
                  <a:schemeClr val="tx1"/>
                </a:solidFill>
                <a:latin typeface="Arial" panose="020B0604020202020204" pitchFamily="34" charset="0"/>
                <a:cs typeface="Arial" panose="020B0604020202020204" pitchFamily="34" charset="0"/>
              </a:rPr>
              <a:t>, </a:t>
            </a:r>
            <a:r>
              <a:rPr lang="nl-NL" sz="1400" b="1" i="0" u="none" baseline="0" noProof="1">
                <a:solidFill>
                  <a:schemeClr val="tx1"/>
                </a:solidFill>
                <a:latin typeface="Arial" panose="020B0604020202020204" pitchFamily="34" charset="0"/>
                <a:cs typeface="Arial" panose="020B0604020202020204" pitchFamily="34" charset="0"/>
              </a:rPr>
              <a:t>Header &amp; Footer</a:t>
            </a:r>
            <a:r>
              <a:rPr lang="nl-NL" sz="1400" b="0" i="0" u="none" baseline="0" noProof="1">
                <a:solidFill>
                  <a:schemeClr val="tx1"/>
                </a:solidFill>
                <a:latin typeface="Arial" panose="020B0604020202020204" pitchFamily="34" charset="0"/>
                <a:cs typeface="Arial" panose="020B0604020202020204" pitchFamily="34" charset="0"/>
              </a:rPr>
              <a:t>. </a:t>
            </a:r>
          </a:p>
          <a:p>
            <a:pPr marL="194424" indent="-194424">
              <a:lnSpc>
                <a:spcPct val="100000"/>
              </a:lnSpc>
              <a:buFont typeface="Arial" panose="020B0604020202020204" pitchFamily="34" charset="0"/>
              <a:buChar char="•"/>
            </a:pPr>
            <a:r>
              <a:rPr lang="nl-NL" sz="1400" b="0" i="0" u="none" baseline="0" noProof="1">
                <a:solidFill>
                  <a:schemeClr val="tx1"/>
                </a:solidFill>
                <a:latin typeface="Arial" panose="020B0604020202020204" pitchFamily="34" charset="0"/>
                <a:cs typeface="Arial" panose="020B0604020202020204" pitchFamily="34" charset="0"/>
              </a:rPr>
              <a:t>Brand name can be found at </a:t>
            </a:r>
            <a:r>
              <a:rPr lang="nl-NL" sz="1400" b="1" i="0" u="none" baseline="0" noProof="1">
                <a:solidFill>
                  <a:schemeClr val="tx1"/>
                </a:solidFill>
                <a:latin typeface="Arial" panose="020B0604020202020204" pitchFamily="34" charset="0"/>
                <a:cs typeface="Arial" panose="020B0604020202020204" pitchFamily="34" charset="0"/>
              </a:rPr>
              <a:t>Date and time</a:t>
            </a:r>
            <a:r>
              <a:rPr lang="nl-NL" sz="1400" b="0" i="0" u="none" baseline="0" noProof="1">
                <a:solidFill>
                  <a:schemeClr val="tx1"/>
                </a:solidFill>
                <a:latin typeface="Arial" panose="020B0604020202020204" pitchFamily="34" charset="0"/>
                <a:cs typeface="Arial" panose="020B0604020202020204" pitchFamily="34" charset="0"/>
              </a:rPr>
              <a:t>.</a:t>
            </a:r>
            <a:endParaRPr lang="nl-NL" sz="1400" b="1" i="0" u="none" baseline="0" noProof="1">
              <a:solidFill>
                <a:schemeClr val="tx1"/>
              </a:solidFill>
              <a:latin typeface="Arial" panose="020B0604020202020204" pitchFamily="34" charset="0"/>
              <a:cs typeface="Arial" panose="020B0604020202020204" pitchFamily="34" charset="0"/>
            </a:endParaRPr>
          </a:p>
          <a:p>
            <a:pPr marL="194424" indent="-194424">
              <a:lnSpc>
                <a:spcPct val="100000"/>
              </a:lnSpc>
              <a:buFont typeface="Arial" panose="020B0604020202020204" pitchFamily="34" charset="0"/>
              <a:buChar char="•"/>
            </a:pPr>
            <a:r>
              <a:rPr lang="nl-NL" sz="1400" b="0" i="0" u="none" baseline="0" noProof="1">
                <a:solidFill>
                  <a:schemeClr val="tx1"/>
                </a:solidFill>
                <a:latin typeface="Arial" panose="020B0604020202020204" pitchFamily="34" charset="0"/>
                <a:cs typeface="Arial" panose="020B0604020202020204" pitchFamily="34" charset="0"/>
              </a:rPr>
              <a:t>Presentation title can be found at </a:t>
            </a:r>
            <a:r>
              <a:rPr lang="nl-NL" sz="1400" b="1" i="0" u="none" baseline="0" noProof="1">
                <a:solidFill>
                  <a:schemeClr val="tx1"/>
                </a:solidFill>
                <a:latin typeface="Arial" panose="020B0604020202020204" pitchFamily="34" charset="0"/>
                <a:cs typeface="Arial" panose="020B0604020202020204" pitchFamily="34" charset="0"/>
              </a:rPr>
              <a:t>Footer</a:t>
            </a:r>
            <a:r>
              <a:rPr lang="nl-NL" sz="1400" b="0" i="0" u="none" baseline="0" noProof="1">
                <a:solidFill>
                  <a:schemeClr val="tx1"/>
                </a:solidFill>
                <a:latin typeface="Arial" panose="020B0604020202020204" pitchFamily="34" charset="0"/>
                <a:cs typeface="Arial" panose="020B0604020202020204" pitchFamily="34" charset="0"/>
              </a:rPr>
              <a:t>.</a:t>
            </a:r>
            <a:endParaRPr lang="nl-NL" sz="1400" b="1" i="0" u="none" baseline="0" noProof="1">
              <a:solidFill>
                <a:schemeClr val="tx1"/>
              </a:solidFill>
              <a:latin typeface="Arial" panose="020B0604020202020204" pitchFamily="34" charset="0"/>
              <a:cs typeface="Arial" panose="020B0604020202020204" pitchFamily="34" charset="0"/>
            </a:endParaRPr>
          </a:p>
          <a:p>
            <a:pPr marL="194424" indent="-194424">
              <a:lnSpc>
                <a:spcPct val="100000"/>
              </a:lnSpc>
              <a:buFont typeface="Arial" panose="020B0604020202020204" pitchFamily="34" charset="0"/>
              <a:buChar char="•"/>
            </a:pPr>
            <a:r>
              <a:rPr lang="nl-NL" sz="1400" b="1" i="0" u="none" baseline="0" noProof="1">
                <a:solidFill>
                  <a:schemeClr val="accent3"/>
                </a:solidFill>
                <a:latin typeface="Arial" panose="020B0604020202020204" pitchFamily="34" charset="0"/>
                <a:cs typeface="Arial" panose="020B0604020202020204" pitchFamily="34" charset="0"/>
              </a:rPr>
              <a:t>Note</a:t>
            </a:r>
            <a:r>
              <a:rPr lang="nl-NL" sz="1400" b="0" i="0" u="none" baseline="0" noProof="1">
                <a:solidFill>
                  <a:schemeClr val="tx1"/>
                </a:solidFill>
                <a:latin typeface="Arial" panose="020B0604020202020204" pitchFamily="34" charset="0"/>
                <a:cs typeface="Arial" panose="020B0604020202020204" pitchFamily="34" charset="0"/>
              </a:rPr>
              <a:t>: ALWAYS click </a:t>
            </a:r>
            <a:r>
              <a:rPr lang="nl-NL" sz="1400" b="1" i="0" u="none" baseline="0" noProof="1">
                <a:solidFill>
                  <a:schemeClr val="tx1"/>
                </a:solidFill>
                <a:latin typeface="Arial" panose="020B0604020202020204" pitchFamily="34" charset="0"/>
                <a:cs typeface="Arial" panose="020B0604020202020204" pitchFamily="34" charset="0"/>
              </a:rPr>
              <a:t>Apply to All</a:t>
            </a:r>
            <a:r>
              <a:rPr lang="nl-NL" sz="1400" b="0" i="0" u="none" baseline="0" noProof="1">
                <a:solidFill>
                  <a:schemeClr val="tx1"/>
                </a:solidFill>
                <a:latin typeface="Arial" panose="020B0604020202020204" pitchFamily="34" charset="0"/>
                <a:cs typeface="Arial" panose="020B0604020202020204" pitchFamily="34" charset="0"/>
              </a:rPr>
              <a:t>; all slides will be updated with the new information.</a:t>
            </a:r>
            <a:endParaRPr lang="nl-NL" sz="1400" b="1" i="0" u="none" baseline="0" noProof="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240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picture bottom">
    <p:spTree>
      <p:nvGrpSpPr>
        <p:cNvPr id="1" name=""/>
        <p:cNvGrpSpPr/>
        <p:nvPr/>
      </p:nvGrpSpPr>
      <p:grpSpPr>
        <a:xfrm>
          <a:off x="0" y="0"/>
          <a:ext cx="0" cy="0"/>
          <a:chOff x="0" y="0"/>
          <a:chExt cx="0" cy="0"/>
        </a:xfrm>
      </p:grpSpPr>
      <p:sp>
        <p:nvSpPr>
          <p:cNvPr id="9" name="Picture placeholder"/>
          <p:cNvSpPr>
            <a:spLocks noGrp="1"/>
          </p:cNvSpPr>
          <p:nvPr>
            <p:ph type="pic" sz="quarter" idx="13"/>
          </p:nvPr>
        </p:nvSpPr>
        <p:spPr>
          <a:xfrm>
            <a:off x="0" y="1219200"/>
            <a:ext cx="9143549" cy="3444440"/>
          </a:xfrm>
          <a:solidFill>
            <a:schemeClr val="bg1">
              <a:lumMod val="85000"/>
            </a:schemeClr>
          </a:solidFill>
        </p:spPr>
        <p:txBody>
          <a:bodyPr/>
          <a:lstStyle>
            <a:lvl1pPr>
              <a:defRPr/>
            </a:lvl1pPr>
          </a:lstStyle>
          <a:p>
            <a:r>
              <a:rPr lang="en-US"/>
              <a:t>Click icon to add picture</a:t>
            </a:r>
            <a:endParaRPr lang="nl-NL" dirty="0"/>
          </a:p>
        </p:txBody>
      </p:sp>
      <p:sp>
        <p:nvSpPr>
          <p:cNvPr id="7" name="Slide number placeholder"/>
          <p:cNvSpPr>
            <a:spLocks noGrp="1"/>
          </p:cNvSpPr>
          <p:nvPr>
            <p:ph type="sldNum" sz="quarter" idx="16"/>
          </p:nvPr>
        </p:nvSpPr>
        <p:spPr/>
        <p:txBody>
          <a:bodyPr/>
          <a:lstStyle/>
          <a:p>
            <a:fld id="{76304153-AB0A-48EF-9773-766B89829996}" type="slidenum">
              <a:rPr lang="en-US" noProof="1" smtClean="0"/>
              <a:pPr/>
              <a:t>‹#›</a:t>
            </a:fld>
            <a:endParaRPr lang="en-US" noProof="1"/>
          </a:p>
        </p:txBody>
      </p:sp>
      <p:sp>
        <p:nvSpPr>
          <p:cNvPr id="3" name="Presentation title placeholder"/>
          <p:cNvSpPr>
            <a:spLocks noGrp="1"/>
          </p:cNvSpPr>
          <p:nvPr>
            <p:ph type="ftr" sz="quarter" idx="15"/>
          </p:nvPr>
        </p:nvSpPr>
        <p:spPr/>
        <p:txBody>
          <a:bodyPr/>
          <a:lstStyle/>
          <a:p>
            <a:r>
              <a:rPr lang="en-US" noProof="1"/>
              <a:t>©Kiwa Ltd </a:t>
            </a:r>
          </a:p>
        </p:txBody>
      </p:sp>
      <p:sp>
        <p:nvSpPr>
          <p:cNvPr id="2" name="Brand name placeholder"/>
          <p:cNvSpPr>
            <a:spLocks noGrp="1"/>
          </p:cNvSpPr>
          <p:nvPr>
            <p:ph type="dt" sz="half" idx="14"/>
          </p:nvPr>
        </p:nvSpPr>
        <p:spPr/>
        <p:txBody>
          <a:bodyPr/>
          <a:lstStyle/>
          <a:p>
            <a:pPr algn="l"/>
            <a:r>
              <a:rPr lang="en-US" noProof="1"/>
              <a:t>Kiwa Gastec</a:t>
            </a:r>
          </a:p>
        </p:txBody>
      </p:sp>
      <p:sp>
        <p:nvSpPr>
          <p:cNvPr id="5" name="Title 4"/>
          <p:cNvSpPr>
            <a:spLocks noGrp="1"/>
          </p:cNvSpPr>
          <p:nvPr>
            <p:ph type="title"/>
          </p:nvPr>
        </p:nvSpPr>
        <p:spPr/>
        <p:txBody>
          <a:bodyPr/>
          <a:lstStyle/>
          <a:p>
            <a:r>
              <a:rPr lang="en-US"/>
              <a:t>Click to edit Master title style</a:t>
            </a:r>
          </a:p>
        </p:txBody>
      </p:sp>
      <p:grpSp>
        <p:nvGrpSpPr>
          <p:cNvPr id="12" name="Instructie afbeelding"/>
          <p:cNvGrpSpPr/>
          <p:nvPr userDrawn="1"/>
        </p:nvGrpSpPr>
        <p:grpSpPr>
          <a:xfrm>
            <a:off x="9386247" y="0"/>
            <a:ext cx="2773430" cy="6957092"/>
            <a:chOff x="12309443" y="-100346"/>
            <a:chExt cx="2773430" cy="6957092"/>
          </a:xfrm>
        </p:grpSpPr>
        <p:grpSp>
          <p:nvGrpSpPr>
            <p:cNvPr id="14" name="bijsnijden"/>
            <p:cNvGrpSpPr/>
            <p:nvPr userDrawn="1"/>
          </p:nvGrpSpPr>
          <p:grpSpPr>
            <a:xfrm>
              <a:off x="12371983" y="5786672"/>
              <a:ext cx="779464" cy="828260"/>
              <a:chOff x="13143038" y="5655940"/>
              <a:chExt cx="779464" cy="828260"/>
            </a:xfrm>
          </p:grpSpPr>
          <p:grpSp>
            <p:nvGrpSpPr>
              <p:cNvPr id="32" name="Groep 1347"/>
              <p:cNvGrpSpPr/>
              <p:nvPr userDrawn="1"/>
            </p:nvGrpSpPr>
            <p:grpSpPr>
              <a:xfrm>
                <a:off x="13284702" y="5655940"/>
                <a:ext cx="518384" cy="468745"/>
                <a:chOff x="13352037" y="5715656"/>
                <a:chExt cx="383714" cy="346970"/>
              </a:xfrm>
            </p:grpSpPr>
            <p:sp>
              <p:nvSpPr>
                <p:cNvPr id="35" name="Rechthoek 34"/>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pic>
              <p:nvPicPr>
                <p:cNvPr id="36" name="Afbeelding 35"/>
                <p:cNvPicPr>
                  <a:picLocks noChangeAspect="1"/>
                </p:cNvPicPr>
                <p:nvPr userDrawn="1"/>
              </p:nvPicPr>
              <p:blipFill rotWithShape="1">
                <a:blip r:embed="rId2" cstate="print">
                  <a:extLst>
                    <a:ext uri="{28A0092B-C50C-407E-A947-70E740481C1C}">
                      <a14:useLocalDpi xmlns:a14="http://schemas.microsoft.com/office/drawing/2010/main" val="0"/>
                    </a:ext>
                  </a:extLst>
                </a:blip>
                <a:srcRect r="15865"/>
                <a:stretch/>
              </p:blipFill>
              <p:spPr>
                <a:xfrm>
                  <a:off x="13352037" y="5715656"/>
                  <a:ext cx="231884" cy="275611"/>
                </a:xfrm>
                <a:prstGeom prst="rect">
                  <a:avLst/>
                </a:prstGeom>
                <a:ln w="9525">
                  <a:solidFill>
                    <a:schemeClr val="bg1">
                      <a:lumMod val="50000"/>
                    </a:schemeClr>
                  </a:solidFill>
                </a:ln>
              </p:spPr>
            </p:pic>
            <p:sp>
              <p:nvSpPr>
                <p:cNvPr id="37" name="L-vorm 36"/>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sp>
              <p:nvSpPr>
                <p:cNvPr id="38" name="L-vorm 37"/>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33"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effectLst>
                      <a:outerShdw blurRad="25400" algn="ctr" rotWithShape="0">
                        <a:prstClr val="white"/>
                      </a:outerShdw>
                    </a:effectLst>
                    <a:uLnTx/>
                    <a:uFillTx/>
                    <a:latin typeface="+mj-lt"/>
                    <a:cs typeface="Segoe UI Light" panose="020B0502040204020203" pitchFamily="34" charset="0"/>
                  </a:rPr>
                  <a:t>Crop</a:t>
                </a:r>
              </a:p>
            </p:txBody>
          </p:sp>
          <p:sp>
            <p:nvSpPr>
              <p:cNvPr id="34" name="Rechthoekige driehoek 33"/>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15" name="Rechthoek 14"/>
            <p:cNvSpPr/>
            <p:nvPr/>
          </p:nvSpPr>
          <p:spPr>
            <a:xfrm>
              <a:off x="12309443" y="-100346"/>
              <a:ext cx="2773430" cy="315377"/>
            </a:xfrm>
            <a:prstGeom prst="rect">
              <a:avLst/>
            </a:prstGeom>
            <a:noFill/>
            <a:ln w="25400" cap="flat" cmpd="sng" algn="ctr">
              <a:noFill/>
              <a:prstDash val="solid"/>
            </a:ln>
            <a:effectLst/>
          </p:spPr>
          <p:txBody>
            <a:bodyPr lIns="180000" rIns="180000" rtlCol="0" anchor="t"/>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a:t>
              </a:r>
              <a:r>
                <a:rPr kumimoji="0" lang="nl-NL" sz="1600" b="1" i="0" u="none" strike="noStrike" kern="0" cap="all" spc="0" normalizeH="0" noProof="0" dirty="0">
                  <a:ln>
                    <a:noFill/>
                  </a:ln>
                  <a:solidFill>
                    <a:schemeClr val="accent1"/>
                  </a:solidFill>
                  <a:effectLst/>
                  <a:uLnTx/>
                  <a:uFillTx/>
                  <a:latin typeface="+mj-lt"/>
                  <a:cs typeface="Segoe UI Light" panose="020B0502040204020203" pitchFamily="34" charset="0"/>
                </a:rPr>
                <a:t> IMAGE</a:t>
              </a:r>
              <a:endPar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16" name="Tekstvak 33"/>
            <p:cNvSpPr txBox="1"/>
            <p:nvPr/>
          </p:nvSpPr>
          <p:spPr>
            <a:xfrm>
              <a:off x="12494588" y="888538"/>
              <a:ext cx="2558692" cy="48608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Click</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on the icon to insert an image</a:t>
              </a:r>
              <a:endPar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17" name="Tekstvak 33"/>
            <p:cNvSpPr txBox="1"/>
            <p:nvPr/>
          </p:nvSpPr>
          <p:spPr>
            <a:xfrm>
              <a:off x="12494588" y="2792939"/>
              <a:ext cx="2558692" cy="60431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Select</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the image you want to use and click on </a:t>
              </a:r>
              <a:r>
                <a:rPr lang="en-US" sz="1200" b="1" kern="0" dirty="0">
                  <a:latin typeface="+mj-lt"/>
                  <a:cs typeface="Segoe UI Light" panose="020B0502040204020203" pitchFamily="34" charset="0"/>
                </a:rPr>
                <a:t>‘</a:t>
              </a:r>
              <a:r>
                <a:rPr lang="en-US" sz="1200" b="1" kern="0" noProof="0" dirty="0">
                  <a:latin typeface="+mj-lt"/>
                  <a:cs typeface="Segoe UI Light" panose="020B0502040204020203" pitchFamily="34" charset="0"/>
                </a:rPr>
                <a:t>Insert’</a:t>
              </a:r>
              <a:endParaRPr kumimoji="0" lang="nl-NL" sz="1200" b="1"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18" name="Ovaal 17"/>
            <p:cNvSpPr/>
            <p:nvPr/>
          </p:nvSpPr>
          <p:spPr>
            <a:xfrm>
              <a:off x="12498295" y="430361"/>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1</a:t>
              </a:r>
            </a:p>
          </p:txBody>
        </p:sp>
        <p:sp>
          <p:nvSpPr>
            <p:cNvPr id="19" name="Ovaal 18"/>
            <p:cNvSpPr/>
            <p:nvPr/>
          </p:nvSpPr>
          <p:spPr>
            <a:xfrm>
              <a:off x="12498295" y="232490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2</a:t>
              </a:r>
            </a:p>
          </p:txBody>
        </p:sp>
        <p:cxnSp>
          <p:nvCxnSpPr>
            <p:cNvPr id="20" name="Rechte verbindingslijn 19"/>
            <p:cNvCxnSpPr/>
            <p:nvPr/>
          </p:nvCxnSpPr>
          <p:spPr>
            <a:xfrm>
              <a:off x="12496666" y="288269"/>
              <a:ext cx="2556613" cy="0"/>
            </a:xfrm>
            <a:prstGeom prst="line">
              <a:avLst/>
            </a:prstGeom>
            <a:noFill/>
            <a:ln w="9525" cap="flat" cmpd="sng" algn="ctr">
              <a:solidFill>
                <a:schemeClr val="accent1"/>
              </a:solidFill>
              <a:prstDash val="solid"/>
            </a:ln>
            <a:effectLst/>
          </p:spPr>
        </p:cxnSp>
        <p:cxnSp>
          <p:nvCxnSpPr>
            <p:cNvPr id="21" name="Rechte verbindingslijn 20"/>
            <p:cNvCxnSpPr/>
            <p:nvPr/>
          </p:nvCxnSpPr>
          <p:spPr>
            <a:xfrm>
              <a:off x="12496327" y="2167521"/>
              <a:ext cx="2556952" cy="0"/>
            </a:xfrm>
            <a:prstGeom prst="line">
              <a:avLst/>
            </a:prstGeom>
            <a:noFill/>
            <a:ln w="9525" cap="flat" cmpd="sng" algn="ctr">
              <a:solidFill>
                <a:schemeClr val="accent1"/>
              </a:solidFill>
              <a:prstDash val="solid"/>
            </a:ln>
            <a:effectLst/>
          </p:spPr>
        </p:cxnSp>
        <p:cxnSp>
          <p:nvCxnSpPr>
            <p:cNvPr id="22" name="Rechte verbindingslijn 21"/>
            <p:cNvCxnSpPr/>
            <p:nvPr/>
          </p:nvCxnSpPr>
          <p:spPr>
            <a:xfrm>
              <a:off x="12496666" y="4022832"/>
              <a:ext cx="2556613" cy="0"/>
            </a:xfrm>
            <a:prstGeom prst="line">
              <a:avLst/>
            </a:prstGeom>
            <a:noFill/>
            <a:ln w="9525" cap="flat" cmpd="sng" algn="ctr">
              <a:solidFill>
                <a:schemeClr val="accent1"/>
              </a:solidFill>
              <a:prstDash val="solid"/>
            </a:ln>
            <a:effectLst/>
          </p:spPr>
        </p:cxnSp>
        <p:pic>
          <p:nvPicPr>
            <p:cNvPr id="23" name="Icoontje afbeeld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5025" y="1459905"/>
              <a:ext cx="521075" cy="521075"/>
            </a:xfrm>
            <a:prstGeom prst="rect">
              <a:avLst/>
            </a:prstGeom>
          </p:spPr>
        </p:pic>
        <p:sp>
          <p:nvSpPr>
            <p:cNvPr id="24" name="Tekstvak 33"/>
            <p:cNvSpPr txBox="1"/>
            <p:nvPr/>
          </p:nvSpPr>
          <p:spPr>
            <a:xfrm>
              <a:off x="12494588" y="4699050"/>
              <a:ext cx="2558692" cy="72197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en-US" sz="1200" kern="0" dirty="0">
                  <a:latin typeface="+mj-lt"/>
                  <a:cs typeface="Segoe UI Light" panose="020B0502040204020203" pitchFamily="34" charset="0"/>
                </a:rPr>
                <a:t>If you want to scale or drag the image go to </a:t>
              </a:r>
              <a:r>
                <a:rPr lang="en-US" sz="1200" b="1" kern="0" dirty="0">
                  <a:latin typeface="+mj-lt"/>
                  <a:cs typeface="Segoe UI Light" panose="020B0502040204020203" pitchFamily="34" charset="0"/>
                </a:rPr>
                <a:t>‘Picture Tools’ </a:t>
              </a:r>
              <a:r>
                <a:rPr lang="en-US" sz="1200" kern="0" dirty="0">
                  <a:latin typeface="+mj-lt"/>
                  <a:cs typeface="Segoe UI Light" panose="020B0502040204020203" pitchFamily="34" charset="0"/>
                </a:rPr>
                <a:t>and click on </a:t>
              </a:r>
              <a:r>
                <a:rPr lang="en-US" sz="1200" b="1" kern="0" dirty="0">
                  <a:latin typeface="+mj-lt"/>
                  <a:cs typeface="Segoe UI Light" panose="020B0502040204020203" pitchFamily="34" charset="0"/>
                </a:rPr>
                <a:t>‘Crop’</a:t>
              </a:r>
              <a:endParaRPr lang="nl-NL" sz="1200" b="1" kern="0" dirty="0">
                <a:latin typeface="+mj-lt"/>
                <a:cs typeface="Segoe UI Light" panose="020B0502040204020203" pitchFamily="34" charset="0"/>
              </a:endParaRPr>
            </a:p>
          </p:txBody>
        </p:sp>
        <p:sp>
          <p:nvSpPr>
            <p:cNvPr id="25" name="Ovaal 24"/>
            <p:cNvSpPr/>
            <p:nvPr/>
          </p:nvSpPr>
          <p:spPr>
            <a:xfrm>
              <a:off x="12498295" y="418275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mj-lt"/>
                  <a:cs typeface="Segoe UI Light" panose="020B0502040204020203" pitchFamily="34" charset="0"/>
                </a:rPr>
                <a:t>3</a:t>
              </a:r>
              <a:endPar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endParaRPr>
            </a:p>
          </p:txBody>
        </p:sp>
        <p:cxnSp>
          <p:nvCxnSpPr>
            <p:cNvPr id="26" name="Rechte verbindingslijn 25"/>
            <p:cNvCxnSpPr/>
            <p:nvPr/>
          </p:nvCxnSpPr>
          <p:spPr>
            <a:xfrm>
              <a:off x="12496666" y="6856746"/>
              <a:ext cx="2556613" cy="0"/>
            </a:xfrm>
            <a:prstGeom prst="line">
              <a:avLst/>
            </a:prstGeom>
            <a:noFill/>
            <a:ln w="9525" cap="flat" cmpd="sng" algn="ctr">
              <a:solidFill>
                <a:schemeClr val="accent1"/>
              </a:solidFill>
              <a:prstDash val="solid"/>
            </a:ln>
            <a:effectLst/>
          </p:spPr>
        </p:cxnSp>
        <p:grpSp>
          <p:nvGrpSpPr>
            <p:cNvPr id="27" name="Groep 1342"/>
            <p:cNvGrpSpPr/>
            <p:nvPr/>
          </p:nvGrpSpPr>
          <p:grpSpPr>
            <a:xfrm>
              <a:off x="12491729" y="3471416"/>
              <a:ext cx="1114138" cy="297656"/>
              <a:chOff x="13560784" y="3471416"/>
              <a:chExt cx="1114138" cy="297656"/>
            </a:xfrm>
          </p:grpSpPr>
          <p:sp>
            <p:nvSpPr>
              <p:cNvPr id="28" name="Afgeronde rechthoek 27"/>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9" name="Tekstvak 81"/>
              <p:cNvSpPr txBox="1"/>
              <p:nvPr/>
            </p:nvSpPr>
            <p:spPr>
              <a:xfrm>
                <a:off x="13573594" y="3509590"/>
                <a:ext cx="888311" cy="230832"/>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GB" dirty="0">
                    <a:latin typeface="+mj-lt"/>
                  </a:rPr>
                  <a:t>Insert</a:t>
                </a:r>
              </a:p>
            </p:txBody>
          </p:sp>
          <p:cxnSp>
            <p:nvCxnSpPr>
              <p:cNvPr id="30" name="Rechte verbindingslijn 29"/>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Gelijkbenige driehoek 134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grpSp>
    </p:spTree>
    <p:extLst>
      <p:ext uri="{BB962C8B-B14F-4D97-AF65-F5344CB8AC3E}">
        <p14:creationId xmlns:p14="http://schemas.microsoft.com/office/powerpoint/2010/main" val="3142046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picture top">
    <p:spTree>
      <p:nvGrpSpPr>
        <p:cNvPr id="1" name=""/>
        <p:cNvGrpSpPr/>
        <p:nvPr/>
      </p:nvGrpSpPr>
      <p:grpSpPr>
        <a:xfrm>
          <a:off x="0" y="0"/>
          <a:ext cx="0" cy="0"/>
          <a:chOff x="0" y="0"/>
          <a:chExt cx="0" cy="0"/>
        </a:xfrm>
      </p:grpSpPr>
      <p:sp>
        <p:nvSpPr>
          <p:cNvPr id="9" name="Picture placeholder"/>
          <p:cNvSpPr>
            <a:spLocks noGrp="1"/>
          </p:cNvSpPr>
          <p:nvPr>
            <p:ph type="pic" sz="quarter" idx="13"/>
          </p:nvPr>
        </p:nvSpPr>
        <p:spPr>
          <a:xfrm>
            <a:off x="0" y="-1"/>
            <a:ext cx="9143549" cy="3132000"/>
          </a:xfrm>
          <a:solidFill>
            <a:schemeClr val="bg1">
              <a:lumMod val="85000"/>
            </a:schemeClr>
          </a:solidFill>
        </p:spPr>
        <p:txBody>
          <a:bodyPr/>
          <a:lstStyle>
            <a:lvl1pPr>
              <a:defRPr/>
            </a:lvl1pPr>
          </a:lstStyle>
          <a:p>
            <a:r>
              <a:rPr lang="en-US"/>
              <a:t>Click icon to add picture</a:t>
            </a:r>
            <a:endParaRPr lang="nl-NL" dirty="0"/>
          </a:p>
        </p:txBody>
      </p:sp>
      <p:sp>
        <p:nvSpPr>
          <p:cNvPr id="7" name="Slide number placeholder"/>
          <p:cNvSpPr>
            <a:spLocks noGrp="1"/>
          </p:cNvSpPr>
          <p:nvPr>
            <p:ph type="sldNum" sz="quarter" idx="16"/>
          </p:nvPr>
        </p:nvSpPr>
        <p:spPr/>
        <p:txBody>
          <a:bodyPr/>
          <a:lstStyle/>
          <a:p>
            <a:fld id="{76304153-AB0A-48EF-9773-766B89829996}" type="slidenum">
              <a:rPr lang="en-US" noProof="1" smtClean="0"/>
              <a:pPr/>
              <a:t>‹#›</a:t>
            </a:fld>
            <a:endParaRPr lang="en-US" noProof="1"/>
          </a:p>
        </p:txBody>
      </p:sp>
      <p:sp>
        <p:nvSpPr>
          <p:cNvPr id="3" name="Presentation title placeholder"/>
          <p:cNvSpPr>
            <a:spLocks noGrp="1"/>
          </p:cNvSpPr>
          <p:nvPr>
            <p:ph type="ftr" sz="quarter" idx="15"/>
          </p:nvPr>
        </p:nvSpPr>
        <p:spPr/>
        <p:txBody>
          <a:bodyPr/>
          <a:lstStyle/>
          <a:p>
            <a:r>
              <a:rPr lang="en-US" noProof="1"/>
              <a:t>©Kiwa Ltd </a:t>
            </a:r>
          </a:p>
        </p:txBody>
      </p:sp>
      <p:sp>
        <p:nvSpPr>
          <p:cNvPr id="2" name="Brand name placeholder"/>
          <p:cNvSpPr>
            <a:spLocks noGrp="1"/>
          </p:cNvSpPr>
          <p:nvPr>
            <p:ph type="dt" sz="half" idx="14"/>
          </p:nvPr>
        </p:nvSpPr>
        <p:spPr/>
        <p:txBody>
          <a:bodyPr/>
          <a:lstStyle/>
          <a:p>
            <a:pPr algn="l"/>
            <a:r>
              <a:rPr lang="en-US" noProof="1"/>
              <a:t>Kiwa Gastec</a:t>
            </a:r>
          </a:p>
        </p:txBody>
      </p:sp>
      <p:sp>
        <p:nvSpPr>
          <p:cNvPr id="6" name="Title 5"/>
          <p:cNvSpPr>
            <a:spLocks noGrp="1"/>
          </p:cNvSpPr>
          <p:nvPr>
            <p:ph type="title"/>
          </p:nvPr>
        </p:nvSpPr>
        <p:spPr>
          <a:xfrm>
            <a:off x="306419" y="3300934"/>
            <a:ext cx="8532000" cy="429237"/>
          </a:xfrm>
        </p:spPr>
        <p:txBody>
          <a:bodyPr/>
          <a:lstStyle/>
          <a:p>
            <a:r>
              <a:rPr lang="en-US"/>
              <a:t>Click to edit Master title style</a:t>
            </a:r>
            <a:endParaRPr lang="en-US" dirty="0"/>
          </a:p>
        </p:txBody>
      </p:sp>
      <p:sp>
        <p:nvSpPr>
          <p:cNvPr id="12" name="Content Placeholder 11"/>
          <p:cNvSpPr>
            <a:spLocks noGrp="1"/>
          </p:cNvSpPr>
          <p:nvPr>
            <p:ph sz="quarter" idx="17"/>
          </p:nvPr>
        </p:nvSpPr>
        <p:spPr>
          <a:xfrm>
            <a:off x="304800" y="3827463"/>
            <a:ext cx="8534400" cy="642937"/>
          </a:xfrm>
        </p:spPr>
        <p:txBody>
          <a:bodyPr/>
          <a:lstStyle>
            <a:lvl1pPr>
              <a:spcAft>
                <a:spcPts val="0"/>
              </a:spcAft>
              <a:defRPr lang="en-US" sz="1600" b="0" kern="1200" dirty="0" smtClean="0">
                <a:solidFill>
                  <a:schemeClr val="tx2"/>
                </a:solidFill>
                <a:latin typeface="+mn-lt"/>
                <a:ea typeface="+mn-ea"/>
                <a:cs typeface="+mn-cs"/>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4" name="Instructie afbeelding"/>
          <p:cNvGrpSpPr/>
          <p:nvPr userDrawn="1"/>
        </p:nvGrpSpPr>
        <p:grpSpPr>
          <a:xfrm>
            <a:off x="9386247" y="0"/>
            <a:ext cx="2773430" cy="6957092"/>
            <a:chOff x="12309443" y="-100346"/>
            <a:chExt cx="2773430" cy="6957092"/>
          </a:xfrm>
        </p:grpSpPr>
        <p:grpSp>
          <p:nvGrpSpPr>
            <p:cNvPr id="15" name="bijsnijden"/>
            <p:cNvGrpSpPr/>
            <p:nvPr userDrawn="1"/>
          </p:nvGrpSpPr>
          <p:grpSpPr>
            <a:xfrm>
              <a:off x="12371983" y="5786672"/>
              <a:ext cx="779464" cy="828260"/>
              <a:chOff x="13143038" y="5655940"/>
              <a:chExt cx="779464" cy="828260"/>
            </a:xfrm>
          </p:grpSpPr>
          <p:grpSp>
            <p:nvGrpSpPr>
              <p:cNvPr id="33" name="Groep 1347"/>
              <p:cNvGrpSpPr/>
              <p:nvPr userDrawn="1"/>
            </p:nvGrpSpPr>
            <p:grpSpPr>
              <a:xfrm>
                <a:off x="13284702" y="5655940"/>
                <a:ext cx="518384" cy="468745"/>
                <a:chOff x="13352037" y="5715656"/>
                <a:chExt cx="383714" cy="346970"/>
              </a:xfrm>
            </p:grpSpPr>
            <p:sp>
              <p:nvSpPr>
                <p:cNvPr id="36" name="Rechthoek 35"/>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pic>
              <p:nvPicPr>
                <p:cNvPr id="37" name="Afbeelding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15865"/>
                <a:stretch/>
              </p:blipFill>
              <p:spPr>
                <a:xfrm>
                  <a:off x="13352037" y="5715656"/>
                  <a:ext cx="231884" cy="275611"/>
                </a:xfrm>
                <a:prstGeom prst="rect">
                  <a:avLst/>
                </a:prstGeom>
                <a:ln w="9525">
                  <a:solidFill>
                    <a:schemeClr val="bg1">
                      <a:lumMod val="50000"/>
                    </a:schemeClr>
                  </a:solidFill>
                </a:ln>
              </p:spPr>
            </p:pic>
            <p:sp>
              <p:nvSpPr>
                <p:cNvPr id="38" name="L-vorm 37"/>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sp>
              <p:nvSpPr>
                <p:cNvPr id="39" name="L-vorm 38"/>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34"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effectLst>
                      <a:outerShdw blurRad="25400" algn="ctr" rotWithShape="0">
                        <a:prstClr val="white"/>
                      </a:outerShdw>
                    </a:effectLst>
                    <a:uLnTx/>
                    <a:uFillTx/>
                    <a:latin typeface="+mj-lt"/>
                    <a:cs typeface="Segoe UI Light" panose="020B0502040204020203" pitchFamily="34" charset="0"/>
                  </a:rPr>
                  <a:t>Crop</a:t>
                </a:r>
              </a:p>
            </p:txBody>
          </p:sp>
          <p:sp>
            <p:nvSpPr>
              <p:cNvPr id="35" name="Rechthoekige driehoek 34"/>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16" name="Rechthoek 15"/>
            <p:cNvSpPr/>
            <p:nvPr/>
          </p:nvSpPr>
          <p:spPr>
            <a:xfrm>
              <a:off x="12309443" y="-100346"/>
              <a:ext cx="2773430" cy="315377"/>
            </a:xfrm>
            <a:prstGeom prst="rect">
              <a:avLst/>
            </a:prstGeom>
            <a:noFill/>
            <a:ln w="25400" cap="flat" cmpd="sng" algn="ctr">
              <a:noFill/>
              <a:prstDash val="solid"/>
            </a:ln>
            <a:effectLst/>
          </p:spPr>
          <p:txBody>
            <a:bodyPr lIns="180000" rIns="180000" rtlCol="0" anchor="t"/>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a:t>
              </a:r>
              <a:r>
                <a:rPr kumimoji="0" lang="nl-NL" sz="1600" b="1" i="0" u="none" strike="noStrike" kern="0" cap="all" spc="0" normalizeH="0" noProof="0" dirty="0">
                  <a:ln>
                    <a:noFill/>
                  </a:ln>
                  <a:solidFill>
                    <a:schemeClr val="accent1"/>
                  </a:solidFill>
                  <a:effectLst/>
                  <a:uLnTx/>
                  <a:uFillTx/>
                  <a:latin typeface="+mj-lt"/>
                  <a:cs typeface="Segoe UI Light" panose="020B0502040204020203" pitchFamily="34" charset="0"/>
                </a:rPr>
                <a:t> IMAGE</a:t>
              </a:r>
              <a:endPar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17" name="Tekstvak 33"/>
            <p:cNvSpPr txBox="1"/>
            <p:nvPr/>
          </p:nvSpPr>
          <p:spPr>
            <a:xfrm>
              <a:off x="12494588" y="888538"/>
              <a:ext cx="2558692" cy="48608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Click</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on the icon to insert an image</a:t>
              </a:r>
              <a:endPar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18" name="Tekstvak 33"/>
            <p:cNvSpPr txBox="1"/>
            <p:nvPr/>
          </p:nvSpPr>
          <p:spPr>
            <a:xfrm>
              <a:off x="12494588" y="2792939"/>
              <a:ext cx="2558692" cy="60431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Select</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the image you want to use and click on </a:t>
              </a:r>
              <a:r>
                <a:rPr lang="en-US" sz="1200" b="1" kern="0" dirty="0">
                  <a:latin typeface="+mj-lt"/>
                  <a:cs typeface="Segoe UI Light" panose="020B0502040204020203" pitchFamily="34" charset="0"/>
                </a:rPr>
                <a:t>‘</a:t>
              </a:r>
              <a:r>
                <a:rPr lang="en-US" sz="1200" b="1" kern="0" noProof="0" dirty="0">
                  <a:latin typeface="+mj-lt"/>
                  <a:cs typeface="Segoe UI Light" panose="020B0502040204020203" pitchFamily="34" charset="0"/>
                </a:rPr>
                <a:t>Insert’</a:t>
              </a:r>
              <a:endParaRPr kumimoji="0" lang="nl-NL" sz="1200" b="1"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19" name="Ovaal 18"/>
            <p:cNvSpPr/>
            <p:nvPr/>
          </p:nvSpPr>
          <p:spPr>
            <a:xfrm>
              <a:off x="12498295" y="430361"/>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1</a:t>
              </a:r>
            </a:p>
          </p:txBody>
        </p:sp>
        <p:sp>
          <p:nvSpPr>
            <p:cNvPr id="20" name="Ovaal 19"/>
            <p:cNvSpPr/>
            <p:nvPr/>
          </p:nvSpPr>
          <p:spPr>
            <a:xfrm>
              <a:off x="12498295" y="232490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2</a:t>
              </a:r>
            </a:p>
          </p:txBody>
        </p:sp>
        <p:cxnSp>
          <p:nvCxnSpPr>
            <p:cNvPr id="21" name="Rechte verbindingslijn 20"/>
            <p:cNvCxnSpPr/>
            <p:nvPr/>
          </p:nvCxnSpPr>
          <p:spPr>
            <a:xfrm>
              <a:off x="12496666" y="288269"/>
              <a:ext cx="2556613" cy="0"/>
            </a:xfrm>
            <a:prstGeom prst="line">
              <a:avLst/>
            </a:prstGeom>
            <a:noFill/>
            <a:ln w="9525" cap="flat" cmpd="sng" algn="ctr">
              <a:solidFill>
                <a:schemeClr val="accent1"/>
              </a:solidFill>
              <a:prstDash val="solid"/>
            </a:ln>
            <a:effectLst/>
          </p:spPr>
        </p:cxnSp>
        <p:cxnSp>
          <p:nvCxnSpPr>
            <p:cNvPr id="22" name="Rechte verbindingslijn 21"/>
            <p:cNvCxnSpPr/>
            <p:nvPr/>
          </p:nvCxnSpPr>
          <p:spPr>
            <a:xfrm>
              <a:off x="12496327" y="2167521"/>
              <a:ext cx="2556952" cy="0"/>
            </a:xfrm>
            <a:prstGeom prst="line">
              <a:avLst/>
            </a:prstGeom>
            <a:noFill/>
            <a:ln w="9525" cap="flat" cmpd="sng" algn="ctr">
              <a:solidFill>
                <a:schemeClr val="accent1"/>
              </a:solidFill>
              <a:prstDash val="solid"/>
            </a:ln>
            <a:effectLst/>
          </p:spPr>
        </p:cxnSp>
        <p:cxnSp>
          <p:nvCxnSpPr>
            <p:cNvPr id="23" name="Rechte verbindingslijn 22"/>
            <p:cNvCxnSpPr/>
            <p:nvPr/>
          </p:nvCxnSpPr>
          <p:spPr>
            <a:xfrm>
              <a:off x="12496666" y="4022832"/>
              <a:ext cx="2556613" cy="0"/>
            </a:xfrm>
            <a:prstGeom prst="line">
              <a:avLst/>
            </a:prstGeom>
            <a:noFill/>
            <a:ln w="9525" cap="flat" cmpd="sng" algn="ctr">
              <a:solidFill>
                <a:schemeClr val="accent1"/>
              </a:solidFill>
              <a:prstDash val="solid"/>
            </a:ln>
            <a:effectLst/>
          </p:spPr>
        </p:cxnSp>
        <p:pic>
          <p:nvPicPr>
            <p:cNvPr id="24" name="Icoontje afbeeld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5025" y="1459905"/>
              <a:ext cx="521075" cy="521075"/>
            </a:xfrm>
            <a:prstGeom prst="rect">
              <a:avLst/>
            </a:prstGeom>
          </p:spPr>
        </p:pic>
        <p:sp>
          <p:nvSpPr>
            <p:cNvPr id="25" name="Tekstvak 33"/>
            <p:cNvSpPr txBox="1"/>
            <p:nvPr/>
          </p:nvSpPr>
          <p:spPr>
            <a:xfrm>
              <a:off x="12494588" y="4699050"/>
              <a:ext cx="2558692" cy="72197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en-US" sz="1200" kern="0" dirty="0">
                  <a:latin typeface="+mj-lt"/>
                  <a:cs typeface="Segoe UI Light" panose="020B0502040204020203" pitchFamily="34" charset="0"/>
                </a:rPr>
                <a:t>If you want to scale or drag the image go to </a:t>
              </a:r>
              <a:r>
                <a:rPr lang="en-US" sz="1200" b="1" kern="0" dirty="0">
                  <a:latin typeface="+mj-lt"/>
                  <a:cs typeface="Segoe UI Light" panose="020B0502040204020203" pitchFamily="34" charset="0"/>
                </a:rPr>
                <a:t>‘Picture Tools’ </a:t>
              </a:r>
              <a:r>
                <a:rPr lang="en-US" sz="1200" kern="0" dirty="0">
                  <a:latin typeface="+mj-lt"/>
                  <a:cs typeface="Segoe UI Light" panose="020B0502040204020203" pitchFamily="34" charset="0"/>
                </a:rPr>
                <a:t>and click on </a:t>
              </a:r>
              <a:r>
                <a:rPr lang="en-US" sz="1200" b="1" kern="0" dirty="0">
                  <a:latin typeface="+mj-lt"/>
                  <a:cs typeface="Segoe UI Light" panose="020B0502040204020203" pitchFamily="34" charset="0"/>
                </a:rPr>
                <a:t>‘Crop’</a:t>
              </a:r>
              <a:endParaRPr lang="nl-NL" sz="1200" b="1" kern="0" dirty="0">
                <a:latin typeface="+mj-lt"/>
                <a:cs typeface="Segoe UI Light" panose="020B0502040204020203" pitchFamily="34" charset="0"/>
              </a:endParaRPr>
            </a:p>
          </p:txBody>
        </p:sp>
        <p:sp>
          <p:nvSpPr>
            <p:cNvPr id="26" name="Ovaal 25"/>
            <p:cNvSpPr/>
            <p:nvPr/>
          </p:nvSpPr>
          <p:spPr>
            <a:xfrm>
              <a:off x="12498295" y="418275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mj-lt"/>
                  <a:cs typeface="Segoe UI Light" panose="020B0502040204020203" pitchFamily="34" charset="0"/>
                </a:rPr>
                <a:t>3</a:t>
              </a:r>
              <a:endPar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endParaRPr>
            </a:p>
          </p:txBody>
        </p:sp>
        <p:cxnSp>
          <p:nvCxnSpPr>
            <p:cNvPr id="27" name="Rechte verbindingslijn 26"/>
            <p:cNvCxnSpPr/>
            <p:nvPr/>
          </p:nvCxnSpPr>
          <p:spPr>
            <a:xfrm>
              <a:off x="12496666" y="6856746"/>
              <a:ext cx="2556613" cy="0"/>
            </a:xfrm>
            <a:prstGeom prst="line">
              <a:avLst/>
            </a:prstGeom>
            <a:noFill/>
            <a:ln w="9525" cap="flat" cmpd="sng" algn="ctr">
              <a:solidFill>
                <a:schemeClr val="accent1"/>
              </a:solidFill>
              <a:prstDash val="solid"/>
            </a:ln>
            <a:effectLst/>
          </p:spPr>
        </p:cxnSp>
        <p:grpSp>
          <p:nvGrpSpPr>
            <p:cNvPr id="28" name="Groep 1342"/>
            <p:cNvGrpSpPr/>
            <p:nvPr/>
          </p:nvGrpSpPr>
          <p:grpSpPr>
            <a:xfrm>
              <a:off x="12491729" y="3471416"/>
              <a:ext cx="1114138" cy="297656"/>
              <a:chOff x="13560784" y="3471416"/>
              <a:chExt cx="1114138" cy="297656"/>
            </a:xfrm>
          </p:grpSpPr>
          <p:sp>
            <p:nvSpPr>
              <p:cNvPr id="29" name="Afgeronde rechthoek 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Tekstvak 81"/>
              <p:cNvSpPr txBox="1"/>
              <p:nvPr/>
            </p:nvSpPr>
            <p:spPr>
              <a:xfrm>
                <a:off x="13573594" y="3509590"/>
                <a:ext cx="888311" cy="230832"/>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GB" dirty="0">
                    <a:latin typeface="+mj-lt"/>
                  </a:rPr>
                  <a:t>Insert</a:t>
                </a:r>
              </a:p>
            </p:txBody>
          </p:sp>
          <p:cxnSp>
            <p:nvCxnSpPr>
              <p:cNvPr id="31" name="Rechte verbindingslijn 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Gelijkbenige driehoek 134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grpSp>
    </p:spTree>
    <p:extLst>
      <p:ext uri="{BB962C8B-B14F-4D97-AF65-F5344CB8AC3E}">
        <p14:creationId xmlns:p14="http://schemas.microsoft.com/office/powerpoint/2010/main" val="1988064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sp>
        <p:nvSpPr>
          <p:cNvPr id="9" name="Picture placeholder"/>
          <p:cNvSpPr>
            <a:spLocks noGrp="1"/>
          </p:cNvSpPr>
          <p:nvPr>
            <p:ph type="pic" sz="quarter" idx="13"/>
          </p:nvPr>
        </p:nvSpPr>
        <p:spPr>
          <a:xfrm>
            <a:off x="0" y="0"/>
            <a:ext cx="9143549" cy="4663640"/>
          </a:xfrm>
          <a:solidFill>
            <a:schemeClr val="bg1">
              <a:lumMod val="85000"/>
            </a:schemeClr>
          </a:solidFill>
        </p:spPr>
        <p:txBody>
          <a:bodyPr/>
          <a:lstStyle>
            <a:lvl1pPr>
              <a:defRPr/>
            </a:lvl1pPr>
          </a:lstStyle>
          <a:p>
            <a:r>
              <a:rPr lang="en-US"/>
              <a:t>Click icon to add picture</a:t>
            </a:r>
            <a:endParaRPr lang="nl-NL" dirty="0"/>
          </a:p>
        </p:txBody>
      </p:sp>
      <p:sp>
        <p:nvSpPr>
          <p:cNvPr id="7" name="Slide number placeholder"/>
          <p:cNvSpPr>
            <a:spLocks noGrp="1"/>
          </p:cNvSpPr>
          <p:nvPr>
            <p:ph type="sldNum" sz="quarter" idx="16"/>
          </p:nvPr>
        </p:nvSpPr>
        <p:spPr/>
        <p:txBody>
          <a:bodyPr/>
          <a:lstStyle/>
          <a:p>
            <a:fld id="{76304153-AB0A-48EF-9773-766B89829996}" type="slidenum">
              <a:rPr lang="en-US" noProof="1" smtClean="0"/>
              <a:pPr/>
              <a:t>‹#›</a:t>
            </a:fld>
            <a:endParaRPr lang="en-US" noProof="1"/>
          </a:p>
        </p:txBody>
      </p:sp>
      <p:sp>
        <p:nvSpPr>
          <p:cNvPr id="3" name="Presentation title placeholder"/>
          <p:cNvSpPr>
            <a:spLocks noGrp="1"/>
          </p:cNvSpPr>
          <p:nvPr>
            <p:ph type="ftr" sz="quarter" idx="15"/>
          </p:nvPr>
        </p:nvSpPr>
        <p:spPr/>
        <p:txBody>
          <a:bodyPr/>
          <a:lstStyle/>
          <a:p>
            <a:r>
              <a:rPr lang="en-US" noProof="1"/>
              <a:t>©Kiwa Ltd </a:t>
            </a:r>
          </a:p>
        </p:txBody>
      </p:sp>
      <p:sp>
        <p:nvSpPr>
          <p:cNvPr id="2" name="Brand name placeholder"/>
          <p:cNvSpPr>
            <a:spLocks noGrp="1"/>
          </p:cNvSpPr>
          <p:nvPr>
            <p:ph type="dt" sz="half" idx="14"/>
          </p:nvPr>
        </p:nvSpPr>
        <p:spPr/>
        <p:txBody>
          <a:bodyPr/>
          <a:lstStyle/>
          <a:p>
            <a:pPr algn="l"/>
            <a:r>
              <a:rPr lang="en-US" noProof="1"/>
              <a:t>Kiwa Gastec</a:t>
            </a:r>
          </a:p>
        </p:txBody>
      </p:sp>
      <p:grpSp>
        <p:nvGrpSpPr>
          <p:cNvPr id="12" name="Instructie afbeelding"/>
          <p:cNvGrpSpPr/>
          <p:nvPr userDrawn="1"/>
        </p:nvGrpSpPr>
        <p:grpSpPr>
          <a:xfrm>
            <a:off x="9386247" y="0"/>
            <a:ext cx="2773430" cy="6957092"/>
            <a:chOff x="12309443" y="-100346"/>
            <a:chExt cx="2773430" cy="6957092"/>
          </a:xfrm>
        </p:grpSpPr>
        <p:grpSp>
          <p:nvGrpSpPr>
            <p:cNvPr id="14" name="bijsnijden"/>
            <p:cNvGrpSpPr/>
            <p:nvPr userDrawn="1"/>
          </p:nvGrpSpPr>
          <p:grpSpPr>
            <a:xfrm>
              <a:off x="12371983" y="5786672"/>
              <a:ext cx="779464" cy="828260"/>
              <a:chOff x="13143038" y="5655940"/>
              <a:chExt cx="779464" cy="828260"/>
            </a:xfrm>
          </p:grpSpPr>
          <p:grpSp>
            <p:nvGrpSpPr>
              <p:cNvPr id="32" name="Groep 1347"/>
              <p:cNvGrpSpPr/>
              <p:nvPr userDrawn="1"/>
            </p:nvGrpSpPr>
            <p:grpSpPr>
              <a:xfrm>
                <a:off x="13284702" y="5655940"/>
                <a:ext cx="518384" cy="468745"/>
                <a:chOff x="13352037" y="5715656"/>
                <a:chExt cx="383714" cy="346970"/>
              </a:xfrm>
            </p:grpSpPr>
            <p:sp>
              <p:nvSpPr>
                <p:cNvPr id="35" name="Rechthoek 34"/>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pic>
              <p:nvPicPr>
                <p:cNvPr id="36" name="Afbeelding 35"/>
                <p:cNvPicPr>
                  <a:picLocks noChangeAspect="1"/>
                </p:cNvPicPr>
                <p:nvPr userDrawn="1"/>
              </p:nvPicPr>
              <p:blipFill rotWithShape="1">
                <a:blip r:embed="rId2" cstate="print">
                  <a:extLst>
                    <a:ext uri="{28A0092B-C50C-407E-A947-70E740481C1C}">
                      <a14:useLocalDpi xmlns:a14="http://schemas.microsoft.com/office/drawing/2010/main" val="0"/>
                    </a:ext>
                  </a:extLst>
                </a:blip>
                <a:srcRect r="15865"/>
                <a:stretch/>
              </p:blipFill>
              <p:spPr>
                <a:xfrm>
                  <a:off x="13352037" y="5715656"/>
                  <a:ext cx="231884" cy="275611"/>
                </a:xfrm>
                <a:prstGeom prst="rect">
                  <a:avLst/>
                </a:prstGeom>
                <a:ln w="9525">
                  <a:solidFill>
                    <a:schemeClr val="bg1">
                      <a:lumMod val="50000"/>
                    </a:schemeClr>
                  </a:solidFill>
                </a:ln>
              </p:spPr>
            </p:pic>
            <p:sp>
              <p:nvSpPr>
                <p:cNvPr id="37" name="L-vorm 36"/>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sp>
              <p:nvSpPr>
                <p:cNvPr id="38" name="L-vorm 37"/>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33"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effectLst>
                      <a:outerShdw blurRad="25400" algn="ctr" rotWithShape="0">
                        <a:prstClr val="white"/>
                      </a:outerShdw>
                    </a:effectLst>
                    <a:uLnTx/>
                    <a:uFillTx/>
                    <a:latin typeface="+mj-lt"/>
                    <a:cs typeface="Segoe UI Light" panose="020B0502040204020203" pitchFamily="34" charset="0"/>
                  </a:rPr>
                  <a:t>Crop</a:t>
                </a:r>
              </a:p>
            </p:txBody>
          </p:sp>
          <p:sp>
            <p:nvSpPr>
              <p:cNvPr id="34" name="Rechthoekige driehoek 33"/>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15" name="Rechthoek 14"/>
            <p:cNvSpPr/>
            <p:nvPr/>
          </p:nvSpPr>
          <p:spPr>
            <a:xfrm>
              <a:off x="12309443" y="-100346"/>
              <a:ext cx="2773430" cy="315377"/>
            </a:xfrm>
            <a:prstGeom prst="rect">
              <a:avLst/>
            </a:prstGeom>
            <a:noFill/>
            <a:ln w="25400" cap="flat" cmpd="sng" algn="ctr">
              <a:noFill/>
              <a:prstDash val="solid"/>
            </a:ln>
            <a:effectLst/>
          </p:spPr>
          <p:txBody>
            <a:bodyPr lIns="180000" rIns="180000" rtlCol="0" anchor="t"/>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a:t>
              </a:r>
              <a:r>
                <a:rPr kumimoji="0" lang="nl-NL" sz="1600" b="1" i="0" u="none" strike="noStrike" kern="0" cap="all" spc="0" normalizeH="0" noProof="0" dirty="0">
                  <a:ln>
                    <a:noFill/>
                  </a:ln>
                  <a:solidFill>
                    <a:schemeClr val="accent1"/>
                  </a:solidFill>
                  <a:effectLst/>
                  <a:uLnTx/>
                  <a:uFillTx/>
                  <a:latin typeface="+mj-lt"/>
                  <a:cs typeface="Segoe UI Light" panose="020B0502040204020203" pitchFamily="34" charset="0"/>
                </a:rPr>
                <a:t> IMAGE</a:t>
              </a:r>
              <a:endPar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16" name="Tekstvak 33"/>
            <p:cNvSpPr txBox="1"/>
            <p:nvPr/>
          </p:nvSpPr>
          <p:spPr>
            <a:xfrm>
              <a:off x="12494588" y="888538"/>
              <a:ext cx="2558692" cy="48608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Click</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on the icon to insert an image</a:t>
              </a:r>
              <a:endPar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17" name="Tekstvak 33"/>
            <p:cNvSpPr txBox="1"/>
            <p:nvPr/>
          </p:nvSpPr>
          <p:spPr>
            <a:xfrm>
              <a:off x="12494588" y="2792939"/>
              <a:ext cx="2558692" cy="60431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Select</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the image you want to use and click on </a:t>
              </a:r>
              <a:r>
                <a:rPr lang="en-US" sz="1200" b="1" kern="0" dirty="0">
                  <a:latin typeface="+mj-lt"/>
                  <a:cs typeface="Segoe UI Light" panose="020B0502040204020203" pitchFamily="34" charset="0"/>
                </a:rPr>
                <a:t>‘</a:t>
              </a:r>
              <a:r>
                <a:rPr lang="en-US" sz="1200" b="1" kern="0" noProof="0" dirty="0">
                  <a:latin typeface="+mj-lt"/>
                  <a:cs typeface="Segoe UI Light" panose="020B0502040204020203" pitchFamily="34" charset="0"/>
                </a:rPr>
                <a:t>Insert’</a:t>
              </a:r>
              <a:endParaRPr kumimoji="0" lang="nl-NL" sz="1200" b="1"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18" name="Ovaal 17"/>
            <p:cNvSpPr/>
            <p:nvPr/>
          </p:nvSpPr>
          <p:spPr>
            <a:xfrm>
              <a:off x="12498295" y="430361"/>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1</a:t>
              </a:r>
            </a:p>
          </p:txBody>
        </p:sp>
        <p:sp>
          <p:nvSpPr>
            <p:cNvPr id="19" name="Ovaal 18"/>
            <p:cNvSpPr/>
            <p:nvPr/>
          </p:nvSpPr>
          <p:spPr>
            <a:xfrm>
              <a:off x="12498295" y="232490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2</a:t>
              </a:r>
            </a:p>
          </p:txBody>
        </p:sp>
        <p:cxnSp>
          <p:nvCxnSpPr>
            <p:cNvPr id="20" name="Rechte verbindingslijn 19"/>
            <p:cNvCxnSpPr/>
            <p:nvPr/>
          </p:nvCxnSpPr>
          <p:spPr>
            <a:xfrm>
              <a:off x="12496666" y="288269"/>
              <a:ext cx="2556613" cy="0"/>
            </a:xfrm>
            <a:prstGeom prst="line">
              <a:avLst/>
            </a:prstGeom>
            <a:noFill/>
            <a:ln w="9525" cap="flat" cmpd="sng" algn="ctr">
              <a:solidFill>
                <a:schemeClr val="accent1"/>
              </a:solidFill>
              <a:prstDash val="solid"/>
            </a:ln>
            <a:effectLst/>
          </p:spPr>
        </p:cxnSp>
        <p:cxnSp>
          <p:nvCxnSpPr>
            <p:cNvPr id="21" name="Rechte verbindingslijn 20"/>
            <p:cNvCxnSpPr/>
            <p:nvPr/>
          </p:nvCxnSpPr>
          <p:spPr>
            <a:xfrm>
              <a:off x="12496327" y="2167521"/>
              <a:ext cx="2556952" cy="0"/>
            </a:xfrm>
            <a:prstGeom prst="line">
              <a:avLst/>
            </a:prstGeom>
            <a:noFill/>
            <a:ln w="9525" cap="flat" cmpd="sng" algn="ctr">
              <a:solidFill>
                <a:schemeClr val="accent1"/>
              </a:solidFill>
              <a:prstDash val="solid"/>
            </a:ln>
            <a:effectLst/>
          </p:spPr>
        </p:cxnSp>
        <p:cxnSp>
          <p:nvCxnSpPr>
            <p:cNvPr id="22" name="Rechte verbindingslijn 21"/>
            <p:cNvCxnSpPr/>
            <p:nvPr/>
          </p:nvCxnSpPr>
          <p:spPr>
            <a:xfrm>
              <a:off x="12496666" y="4022832"/>
              <a:ext cx="2556613" cy="0"/>
            </a:xfrm>
            <a:prstGeom prst="line">
              <a:avLst/>
            </a:prstGeom>
            <a:noFill/>
            <a:ln w="9525" cap="flat" cmpd="sng" algn="ctr">
              <a:solidFill>
                <a:schemeClr val="accent1"/>
              </a:solidFill>
              <a:prstDash val="solid"/>
            </a:ln>
            <a:effectLst/>
          </p:spPr>
        </p:cxnSp>
        <p:pic>
          <p:nvPicPr>
            <p:cNvPr id="23" name="Icoontje afbeeld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5025" y="1459905"/>
              <a:ext cx="521075" cy="521075"/>
            </a:xfrm>
            <a:prstGeom prst="rect">
              <a:avLst/>
            </a:prstGeom>
          </p:spPr>
        </p:pic>
        <p:sp>
          <p:nvSpPr>
            <p:cNvPr id="24" name="Tekstvak 33"/>
            <p:cNvSpPr txBox="1"/>
            <p:nvPr/>
          </p:nvSpPr>
          <p:spPr>
            <a:xfrm>
              <a:off x="12494588" y="4699050"/>
              <a:ext cx="2558692" cy="72197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en-US" sz="1200" kern="0" dirty="0">
                  <a:latin typeface="+mj-lt"/>
                  <a:cs typeface="Segoe UI Light" panose="020B0502040204020203" pitchFamily="34" charset="0"/>
                </a:rPr>
                <a:t>If you want to scale or drag the image go to </a:t>
              </a:r>
              <a:r>
                <a:rPr lang="en-US" sz="1200" b="1" kern="0" dirty="0">
                  <a:latin typeface="+mj-lt"/>
                  <a:cs typeface="Segoe UI Light" panose="020B0502040204020203" pitchFamily="34" charset="0"/>
                </a:rPr>
                <a:t>‘Picture Tools’ </a:t>
              </a:r>
              <a:r>
                <a:rPr lang="en-US" sz="1200" kern="0" dirty="0">
                  <a:latin typeface="+mj-lt"/>
                  <a:cs typeface="Segoe UI Light" panose="020B0502040204020203" pitchFamily="34" charset="0"/>
                </a:rPr>
                <a:t>and click on </a:t>
              </a:r>
              <a:r>
                <a:rPr lang="en-US" sz="1200" b="1" kern="0" dirty="0">
                  <a:latin typeface="+mj-lt"/>
                  <a:cs typeface="Segoe UI Light" panose="020B0502040204020203" pitchFamily="34" charset="0"/>
                </a:rPr>
                <a:t>‘Crop’</a:t>
              </a:r>
              <a:endParaRPr lang="nl-NL" sz="1200" b="1" kern="0" dirty="0">
                <a:latin typeface="+mj-lt"/>
                <a:cs typeface="Segoe UI Light" panose="020B0502040204020203" pitchFamily="34" charset="0"/>
              </a:endParaRPr>
            </a:p>
          </p:txBody>
        </p:sp>
        <p:sp>
          <p:nvSpPr>
            <p:cNvPr id="25" name="Ovaal 24"/>
            <p:cNvSpPr/>
            <p:nvPr/>
          </p:nvSpPr>
          <p:spPr>
            <a:xfrm>
              <a:off x="12498295" y="418275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mj-lt"/>
                  <a:cs typeface="Segoe UI Light" panose="020B0502040204020203" pitchFamily="34" charset="0"/>
                </a:rPr>
                <a:t>3</a:t>
              </a:r>
              <a:endPar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endParaRPr>
            </a:p>
          </p:txBody>
        </p:sp>
        <p:cxnSp>
          <p:nvCxnSpPr>
            <p:cNvPr id="26" name="Rechte verbindingslijn 25"/>
            <p:cNvCxnSpPr/>
            <p:nvPr/>
          </p:nvCxnSpPr>
          <p:spPr>
            <a:xfrm>
              <a:off x="12496666" y="6856746"/>
              <a:ext cx="2556613" cy="0"/>
            </a:xfrm>
            <a:prstGeom prst="line">
              <a:avLst/>
            </a:prstGeom>
            <a:noFill/>
            <a:ln w="9525" cap="flat" cmpd="sng" algn="ctr">
              <a:solidFill>
                <a:schemeClr val="accent1"/>
              </a:solidFill>
              <a:prstDash val="solid"/>
            </a:ln>
            <a:effectLst/>
          </p:spPr>
        </p:cxnSp>
        <p:grpSp>
          <p:nvGrpSpPr>
            <p:cNvPr id="27" name="Groep 1342"/>
            <p:cNvGrpSpPr/>
            <p:nvPr/>
          </p:nvGrpSpPr>
          <p:grpSpPr>
            <a:xfrm>
              <a:off x="12491729" y="3471416"/>
              <a:ext cx="1114138" cy="297656"/>
              <a:chOff x="13560784" y="3471416"/>
              <a:chExt cx="1114138" cy="297656"/>
            </a:xfrm>
          </p:grpSpPr>
          <p:sp>
            <p:nvSpPr>
              <p:cNvPr id="28" name="Afgeronde rechthoek 27"/>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9" name="Tekstvak 81"/>
              <p:cNvSpPr txBox="1"/>
              <p:nvPr/>
            </p:nvSpPr>
            <p:spPr>
              <a:xfrm>
                <a:off x="13573594" y="3509590"/>
                <a:ext cx="888311" cy="230832"/>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GB" dirty="0">
                    <a:latin typeface="+mj-lt"/>
                  </a:rPr>
                  <a:t>Insert</a:t>
                </a:r>
              </a:p>
            </p:txBody>
          </p:sp>
          <p:cxnSp>
            <p:nvCxnSpPr>
              <p:cNvPr id="30" name="Rechte verbindingslijn 29"/>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Gelijkbenige driehoek 134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grpSp>
    </p:spTree>
    <p:extLst>
      <p:ext uri="{BB962C8B-B14F-4D97-AF65-F5344CB8AC3E}">
        <p14:creationId xmlns:p14="http://schemas.microsoft.com/office/powerpoint/2010/main" val="4149675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9" name="Picture 1 placeholder"/>
          <p:cNvSpPr>
            <a:spLocks noGrp="1"/>
          </p:cNvSpPr>
          <p:nvPr>
            <p:ph type="pic" sz="quarter" idx="13"/>
          </p:nvPr>
        </p:nvSpPr>
        <p:spPr>
          <a:xfrm>
            <a:off x="306419" y="306174"/>
            <a:ext cx="4110920" cy="4046400"/>
          </a:xfrm>
          <a:solidFill>
            <a:schemeClr val="bg1">
              <a:lumMod val="85000"/>
            </a:schemeClr>
          </a:solidFill>
        </p:spPr>
        <p:txBody>
          <a:bodyPr/>
          <a:lstStyle/>
          <a:p>
            <a:r>
              <a:rPr lang="en-US"/>
              <a:t>Click icon to add picture</a:t>
            </a:r>
            <a:endParaRPr lang="nl-NL"/>
          </a:p>
        </p:txBody>
      </p:sp>
      <p:sp>
        <p:nvSpPr>
          <p:cNvPr id="10" name="Picture 2 placeholder"/>
          <p:cNvSpPr>
            <a:spLocks noGrp="1"/>
          </p:cNvSpPr>
          <p:nvPr>
            <p:ph type="pic" sz="quarter" idx="17"/>
          </p:nvPr>
        </p:nvSpPr>
        <p:spPr>
          <a:xfrm>
            <a:off x="4726209" y="306174"/>
            <a:ext cx="4110920" cy="4046400"/>
          </a:xfrm>
          <a:solidFill>
            <a:schemeClr val="bg1">
              <a:lumMod val="85000"/>
            </a:schemeClr>
          </a:solidFill>
        </p:spPr>
        <p:txBody>
          <a:bodyPr/>
          <a:lstStyle/>
          <a:p>
            <a:r>
              <a:rPr lang="en-US"/>
              <a:t>Click icon to add picture</a:t>
            </a:r>
            <a:endParaRPr lang="nl-NL"/>
          </a:p>
        </p:txBody>
      </p:sp>
      <p:sp>
        <p:nvSpPr>
          <p:cNvPr id="5" name="Slide number placeholder"/>
          <p:cNvSpPr>
            <a:spLocks noGrp="1"/>
          </p:cNvSpPr>
          <p:nvPr>
            <p:ph type="sldNum" sz="quarter" idx="20"/>
          </p:nvPr>
        </p:nvSpPr>
        <p:spPr/>
        <p:txBody>
          <a:bodyPr/>
          <a:lstStyle/>
          <a:p>
            <a:fld id="{76304153-AB0A-48EF-9773-766B89829996}" type="slidenum">
              <a:rPr lang="en-US" noProof="1" smtClean="0"/>
              <a:pPr/>
              <a:t>‹#›</a:t>
            </a:fld>
            <a:endParaRPr lang="en-US" noProof="1"/>
          </a:p>
        </p:txBody>
      </p:sp>
      <p:sp>
        <p:nvSpPr>
          <p:cNvPr id="4" name="Presentation title placeholder"/>
          <p:cNvSpPr>
            <a:spLocks noGrp="1"/>
          </p:cNvSpPr>
          <p:nvPr>
            <p:ph type="ftr" sz="quarter" idx="19"/>
          </p:nvPr>
        </p:nvSpPr>
        <p:spPr/>
        <p:txBody>
          <a:bodyPr/>
          <a:lstStyle/>
          <a:p>
            <a:r>
              <a:rPr lang="en-US" noProof="1"/>
              <a:t>©Kiwa Ltd </a:t>
            </a:r>
          </a:p>
        </p:txBody>
      </p:sp>
      <p:sp>
        <p:nvSpPr>
          <p:cNvPr id="2" name="Brand name placeholder"/>
          <p:cNvSpPr>
            <a:spLocks noGrp="1"/>
          </p:cNvSpPr>
          <p:nvPr>
            <p:ph type="dt" sz="half" idx="18"/>
          </p:nvPr>
        </p:nvSpPr>
        <p:spPr/>
        <p:txBody>
          <a:bodyPr/>
          <a:lstStyle/>
          <a:p>
            <a:pPr algn="l"/>
            <a:r>
              <a:rPr lang="en-US" noProof="1"/>
              <a:t>Kiwa Gastec</a:t>
            </a:r>
          </a:p>
        </p:txBody>
      </p:sp>
      <p:grpSp>
        <p:nvGrpSpPr>
          <p:cNvPr id="12" name="Instructie afbeelding"/>
          <p:cNvGrpSpPr/>
          <p:nvPr userDrawn="1"/>
        </p:nvGrpSpPr>
        <p:grpSpPr>
          <a:xfrm>
            <a:off x="9386247" y="0"/>
            <a:ext cx="2773430" cy="6957092"/>
            <a:chOff x="12309443" y="-100346"/>
            <a:chExt cx="2773430" cy="6957092"/>
          </a:xfrm>
        </p:grpSpPr>
        <p:grpSp>
          <p:nvGrpSpPr>
            <p:cNvPr id="15" name="bijsnijden"/>
            <p:cNvGrpSpPr/>
            <p:nvPr userDrawn="1"/>
          </p:nvGrpSpPr>
          <p:grpSpPr>
            <a:xfrm>
              <a:off x="12371983" y="5786672"/>
              <a:ext cx="779464" cy="828260"/>
              <a:chOff x="13143038" y="5655940"/>
              <a:chExt cx="779464" cy="828260"/>
            </a:xfrm>
          </p:grpSpPr>
          <p:grpSp>
            <p:nvGrpSpPr>
              <p:cNvPr id="33" name="Groep 1347"/>
              <p:cNvGrpSpPr/>
              <p:nvPr userDrawn="1"/>
            </p:nvGrpSpPr>
            <p:grpSpPr>
              <a:xfrm>
                <a:off x="13284702" y="5655940"/>
                <a:ext cx="518384" cy="468745"/>
                <a:chOff x="13352037" y="5715656"/>
                <a:chExt cx="383714" cy="346970"/>
              </a:xfrm>
            </p:grpSpPr>
            <p:sp>
              <p:nvSpPr>
                <p:cNvPr id="36" name="Rechthoek 35"/>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pic>
              <p:nvPicPr>
                <p:cNvPr id="37" name="Afbeelding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15865"/>
                <a:stretch/>
              </p:blipFill>
              <p:spPr>
                <a:xfrm>
                  <a:off x="13352037" y="5715656"/>
                  <a:ext cx="231884" cy="275611"/>
                </a:xfrm>
                <a:prstGeom prst="rect">
                  <a:avLst/>
                </a:prstGeom>
                <a:ln w="9525">
                  <a:solidFill>
                    <a:schemeClr val="bg1">
                      <a:lumMod val="50000"/>
                    </a:schemeClr>
                  </a:solidFill>
                </a:ln>
              </p:spPr>
            </p:pic>
            <p:sp>
              <p:nvSpPr>
                <p:cNvPr id="38" name="L-vorm 37"/>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sp>
              <p:nvSpPr>
                <p:cNvPr id="39" name="L-vorm 38"/>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34"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effectLst>
                      <a:outerShdw blurRad="25400" algn="ctr" rotWithShape="0">
                        <a:prstClr val="white"/>
                      </a:outerShdw>
                    </a:effectLst>
                    <a:uLnTx/>
                    <a:uFillTx/>
                    <a:latin typeface="+mj-lt"/>
                    <a:cs typeface="Segoe UI Light" panose="020B0502040204020203" pitchFamily="34" charset="0"/>
                  </a:rPr>
                  <a:t>Crop</a:t>
                </a:r>
              </a:p>
            </p:txBody>
          </p:sp>
          <p:sp>
            <p:nvSpPr>
              <p:cNvPr id="35" name="Rechthoekige driehoek 34"/>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16" name="Rechthoek 15"/>
            <p:cNvSpPr/>
            <p:nvPr/>
          </p:nvSpPr>
          <p:spPr>
            <a:xfrm>
              <a:off x="12309443" y="-100346"/>
              <a:ext cx="2773430" cy="315377"/>
            </a:xfrm>
            <a:prstGeom prst="rect">
              <a:avLst/>
            </a:prstGeom>
            <a:noFill/>
            <a:ln w="25400" cap="flat" cmpd="sng" algn="ctr">
              <a:noFill/>
              <a:prstDash val="solid"/>
            </a:ln>
            <a:effectLst/>
          </p:spPr>
          <p:txBody>
            <a:bodyPr lIns="180000" rIns="180000" rtlCol="0" anchor="t"/>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a:t>
              </a:r>
              <a:r>
                <a:rPr kumimoji="0" lang="nl-NL" sz="1600" b="1" i="0" u="none" strike="noStrike" kern="0" cap="all" spc="0" normalizeH="0" noProof="0" dirty="0">
                  <a:ln>
                    <a:noFill/>
                  </a:ln>
                  <a:solidFill>
                    <a:schemeClr val="accent1"/>
                  </a:solidFill>
                  <a:effectLst/>
                  <a:uLnTx/>
                  <a:uFillTx/>
                  <a:latin typeface="+mj-lt"/>
                  <a:cs typeface="Segoe UI Light" panose="020B0502040204020203" pitchFamily="34" charset="0"/>
                </a:rPr>
                <a:t> IMAGE</a:t>
              </a:r>
              <a:endPar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17" name="Tekstvak 33"/>
            <p:cNvSpPr txBox="1"/>
            <p:nvPr/>
          </p:nvSpPr>
          <p:spPr>
            <a:xfrm>
              <a:off x="12494588" y="888538"/>
              <a:ext cx="2558692" cy="48608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Click</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on the icon to insert an image</a:t>
              </a:r>
              <a:endPar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18" name="Tekstvak 33"/>
            <p:cNvSpPr txBox="1"/>
            <p:nvPr/>
          </p:nvSpPr>
          <p:spPr>
            <a:xfrm>
              <a:off x="12494588" y="2792939"/>
              <a:ext cx="2558692" cy="60431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Select</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the image you want to use and click on </a:t>
              </a:r>
              <a:r>
                <a:rPr lang="en-US" sz="1200" b="1" kern="0" dirty="0">
                  <a:latin typeface="+mj-lt"/>
                  <a:cs typeface="Segoe UI Light" panose="020B0502040204020203" pitchFamily="34" charset="0"/>
                </a:rPr>
                <a:t>‘</a:t>
              </a:r>
              <a:r>
                <a:rPr lang="en-US" sz="1200" b="1" kern="0" noProof="0" dirty="0">
                  <a:latin typeface="+mj-lt"/>
                  <a:cs typeface="Segoe UI Light" panose="020B0502040204020203" pitchFamily="34" charset="0"/>
                </a:rPr>
                <a:t>Insert’</a:t>
              </a:r>
              <a:endParaRPr kumimoji="0" lang="nl-NL" sz="1200" b="1"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19" name="Ovaal 18"/>
            <p:cNvSpPr/>
            <p:nvPr/>
          </p:nvSpPr>
          <p:spPr>
            <a:xfrm>
              <a:off x="12498295" y="430361"/>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1</a:t>
              </a:r>
            </a:p>
          </p:txBody>
        </p:sp>
        <p:sp>
          <p:nvSpPr>
            <p:cNvPr id="20" name="Ovaal 19"/>
            <p:cNvSpPr/>
            <p:nvPr/>
          </p:nvSpPr>
          <p:spPr>
            <a:xfrm>
              <a:off x="12498295" y="232490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2</a:t>
              </a:r>
            </a:p>
          </p:txBody>
        </p:sp>
        <p:cxnSp>
          <p:nvCxnSpPr>
            <p:cNvPr id="21" name="Rechte verbindingslijn 20"/>
            <p:cNvCxnSpPr/>
            <p:nvPr/>
          </p:nvCxnSpPr>
          <p:spPr>
            <a:xfrm>
              <a:off x="12496666" y="288269"/>
              <a:ext cx="2556613" cy="0"/>
            </a:xfrm>
            <a:prstGeom prst="line">
              <a:avLst/>
            </a:prstGeom>
            <a:noFill/>
            <a:ln w="9525" cap="flat" cmpd="sng" algn="ctr">
              <a:solidFill>
                <a:schemeClr val="accent1"/>
              </a:solidFill>
              <a:prstDash val="solid"/>
            </a:ln>
            <a:effectLst/>
          </p:spPr>
        </p:cxnSp>
        <p:cxnSp>
          <p:nvCxnSpPr>
            <p:cNvPr id="22" name="Rechte verbindingslijn 21"/>
            <p:cNvCxnSpPr/>
            <p:nvPr/>
          </p:nvCxnSpPr>
          <p:spPr>
            <a:xfrm>
              <a:off x="12496327" y="2167521"/>
              <a:ext cx="2556952" cy="0"/>
            </a:xfrm>
            <a:prstGeom prst="line">
              <a:avLst/>
            </a:prstGeom>
            <a:noFill/>
            <a:ln w="9525" cap="flat" cmpd="sng" algn="ctr">
              <a:solidFill>
                <a:schemeClr val="accent1"/>
              </a:solidFill>
              <a:prstDash val="solid"/>
            </a:ln>
            <a:effectLst/>
          </p:spPr>
        </p:cxnSp>
        <p:cxnSp>
          <p:nvCxnSpPr>
            <p:cNvPr id="23" name="Rechte verbindingslijn 22"/>
            <p:cNvCxnSpPr/>
            <p:nvPr/>
          </p:nvCxnSpPr>
          <p:spPr>
            <a:xfrm>
              <a:off x="12496666" y="4022832"/>
              <a:ext cx="2556613" cy="0"/>
            </a:xfrm>
            <a:prstGeom prst="line">
              <a:avLst/>
            </a:prstGeom>
            <a:noFill/>
            <a:ln w="9525" cap="flat" cmpd="sng" algn="ctr">
              <a:solidFill>
                <a:schemeClr val="accent1"/>
              </a:solidFill>
              <a:prstDash val="solid"/>
            </a:ln>
            <a:effectLst/>
          </p:spPr>
        </p:cxnSp>
        <p:pic>
          <p:nvPicPr>
            <p:cNvPr id="24" name="Icoontje afbeeld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5025" y="1459905"/>
              <a:ext cx="521075" cy="521075"/>
            </a:xfrm>
            <a:prstGeom prst="rect">
              <a:avLst/>
            </a:prstGeom>
          </p:spPr>
        </p:pic>
        <p:sp>
          <p:nvSpPr>
            <p:cNvPr id="25" name="Tekstvak 33"/>
            <p:cNvSpPr txBox="1"/>
            <p:nvPr/>
          </p:nvSpPr>
          <p:spPr>
            <a:xfrm>
              <a:off x="12494588" y="4699050"/>
              <a:ext cx="2558692" cy="72197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en-US" sz="1200" kern="0" dirty="0">
                  <a:latin typeface="+mj-lt"/>
                  <a:cs typeface="Segoe UI Light" panose="020B0502040204020203" pitchFamily="34" charset="0"/>
                </a:rPr>
                <a:t>If you want to scale or drag the image go to </a:t>
              </a:r>
              <a:r>
                <a:rPr lang="en-US" sz="1200" b="1" kern="0" dirty="0">
                  <a:latin typeface="+mj-lt"/>
                  <a:cs typeface="Segoe UI Light" panose="020B0502040204020203" pitchFamily="34" charset="0"/>
                </a:rPr>
                <a:t>‘Picture Tools’ </a:t>
              </a:r>
              <a:r>
                <a:rPr lang="en-US" sz="1200" kern="0" dirty="0">
                  <a:latin typeface="+mj-lt"/>
                  <a:cs typeface="Segoe UI Light" panose="020B0502040204020203" pitchFamily="34" charset="0"/>
                </a:rPr>
                <a:t>and click on </a:t>
              </a:r>
              <a:r>
                <a:rPr lang="en-US" sz="1200" b="1" kern="0" dirty="0">
                  <a:latin typeface="+mj-lt"/>
                  <a:cs typeface="Segoe UI Light" panose="020B0502040204020203" pitchFamily="34" charset="0"/>
                </a:rPr>
                <a:t>‘Crop’</a:t>
              </a:r>
              <a:endParaRPr lang="nl-NL" sz="1200" b="1" kern="0" dirty="0">
                <a:latin typeface="+mj-lt"/>
                <a:cs typeface="Segoe UI Light" panose="020B0502040204020203" pitchFamily="34" charset="0"/>
              </a:endParaRPr>
            </a:p>
          </p:txBody>
        </p:sp>
        <p:sp>
          <p:nvSpPr>
            <p:cNvPr id="26" name="Ovaal 25"/>
            <p:cNvSpPr/>
            <p:nvPr/>
          </p:nvSpPr>
          <p:spPr>
            <a:xfrm>
              <a:off x="12498295" y="418275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mj-lt"/>
                  <a:cs typeface="Segoe UI Light" panose="020B0502040204020203" pitchFamily="34" charset="0"/>
                </a:rPr>
                <a:t>3</a:t>
              </a:r>
              <a:endPar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endParaRPr>
            </a:p>
          </p:txBody>
        </p:sp>
        <p:cxnSp>
          <p:nvCxnSpPr>
            <p:cNvPr id="27" name="Rechte verbindingslijn 26"/>
            <p:cNvCxnSpPr/>
            <p:nvPr/>
          </p:nvCxnSpPr>
          <p:spPr>
            <a:xfrm>
              <a:off x="12496666" y="6856746"/>
              <a:ext cx="2556613" cy="0"/>
            </a:xfrm>
            <a:prstGeom prst="line">
              <a:avLst/>
            </a:prstGeom>
            <a:noFill/>
            <a:ln w="9525" cap="flat" cmpd="sng" algn="ctr">
              <a:solidFill>
                <a:schemeClr val="accent1"/>
              </a:solidFill>
              <a:prstDash val="solid"/>
            </a:ln>
            <a:effectLst/>
          </p:spPr>
        </p:cxnSp>
        <p:grpSp>
          <p:nvGrpSpPr>
            <p:cNvPr id="28" name="Groep 1342"/>
            <p:cNvGrpSpPr/>
            <p:nvPr/>
          </p:nvGrpSpPr>
          <p:grpSpPr>
            <a:xfrm>
              <a:off x="12491729" y="3471416"/>
              <a:ext cx="1114138" cy="297656"/>
              <a:chOff x="13560784" y="3471416"/>
              <a:chExt cx="1114138" cy="297656"/>
            </a:xfrm>
          </p:grpSpPr>
          <p:sp>
            <p:nvSpPr>
              <p:cNvPr id="29" name="Afgeronde rechthoek 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Tekstvak 81"/>
              <p:cNvSpPr txBox="1"/>
              <p:nvPr/>
            </p:nvSpPr>
            <p:spPr>
              <a:xfrm>
                <a:off x="13573594" y="3509590"/>
                <a:ext cx="888311" cy="230832"/>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GB" dirty="0">
                    <a:latin typeface="+mj-lt"/>
                  </a:rPr>
                  <a:t>Insert</a:t>
                </a:r>
              </a:p>
            </p:txBody>
          </p:sp>
          <p:cxnSp>
            <p:nvCxnSpPr>
              <p:cNvPr id="31" name="Rechte verbindingslijn 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Gelijkbenige driehoek 134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grpSp>
    </p:spTree>
    <p:extLst>
      <p:ext uri="{BB962C8B-B14F-4D97-AF65-F5344CB8AC3E}">
        <p14:creationId xmlns:p14="http://schemas.microsoft.com/office/powerpoint/2010/main" val="3851882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Pictures and text">
    <p:spTree>
      <p:nvGrpSpPr>
        <p:cNvPr id="1" name=""/>
        <p:cNvGrpSpPr/>
        <p:nvPr/>
      </p:nvGrpSpPr>
      <p:grpSpPr>
        <a:xfrm>
          <a:off x="0" y="0"/>
          <a:ext cx="0" cy="0"/>
          <a:chOff x="0" y="0"/>
          <a:chExt cx="0" cy="0"/>
        </a:xfrm>
      </p:grpSpPr>
      <p:sp>
        <p:nvSpPr>
          <p:cNvPr id="9" name="Picture 1 placeholder"/>
          <p:cNvSpPr>
            <a:spLocks noGrp="1"/>
          </p:cNvSpPr>
          <p:nvPr>
            <p:ph type="pic" sz="quarter" idx="13"/>
          </p:nvPr>
        </p:nvSpPr>
        <p:spPr>
          <a:xfrm>
            <a:off x="306419" y="1980496"/>
            <a:ext cx="2034623" cy="2374521"/>
          </a:xfrm>
          <a:solidFill>
            <a:schemeClr val="bg1">
              <a:lumMod val="85000"/>
            </a:schemeClr>
          </a:solidFill>
        </p:spPr>
        <p:txBody>
          <a:bodyPr/>
          <a:lstStyle/>
          <a:p>
            <a:r>
              <a:rPr lang="en-US"/>
              <a:t>Click icon to add picture</a:t>
            </a:r>
            <a:endParaRPr lang="nl-NL" dirty="0"/>
          </a:p>
        </p:txBody>
      </p:sp>
      <p:sp>
        <p:nvSpPr>
          <p:cNvPr id="10" name="Picture 2 placeholder"/>
          <p:cNvSpPr>
            <a:spLocks noGrp="1"/>
          </p:cNvSpPr>
          <p:nvPr>
            <p:ph type="pic" sz="quarter" idx="17"/>
          </p:nvPr>
        </p:nvSpPr>
        <p:spPr>
          <a:xfrm>
            <a:off x="2386801" y="304648"/>
            <a:ext cx="3291581" cy="2443161"/>
          </a:xfrm>
          <a:solidFill>
            <a:schemeClr val="bg1">
              <a:lumMod val="85000"/>
            </a:schemeClr>
          </a:solidFill>
        </p:spPr>
        <p:txBody>
          <a:bodyPr/>
          <a:lstStyle/>
          <a:p>
            <a:r>
              <a:rPr lang="en-US"/>
              <a:t>Click icon to add picture</a:t>
            </a:r>
            <a:endParaRPr lang="nl-NL" dirty="0"/>
          </a:p>
        </p:txBody>
      </p:sp>
      <p:sp>
        <p:nvSpPr>
          <p:cNvPr id="12" name="Picture 3 placeholder"/>
          <p:cNvSpPr>
            <a:spLocks noGrp="1"/>
          </p:cNvSpPr>
          <p:nvPr>
            <p:ph type="pic" sz="quarter" idx="20"/>
          </p:nvPr>
        </p:nvSpPr>
        <p:spPr>
          <a:xfrm>
            <a:off x="2386802" y="2793173"/>
            <a:ext cx="1614982" cy="1558604"/>
          </a:xfrm>
          <a:solidFill>
            <a:schemeClr val="bg1">
              <a:lumMod val="85000"/>
            </a:schemeClr>
          </a:solidFill>
        </p:spPr>
        <p:txBody>
          <a:bodyPr/>
          <a:lstStyle/>
          <a:p>
            <a:r>
              <a:rPr lang="en-US"/>
              <a:t>Click icon to add picture</a:t>
            </a:r>
            <a:endParaRPr lang="nl-NL"/>
          </a:p>
        </p:txBody>
      </p:sp>
      <p:sp>
        <p:nvSpPr>
          <p:cNvPr id="13" name="Picture 4 placeholder"/>
          <p:cNvSpPr>
            <a:spLocks noGrp="1"/>
          </p:cNvSpPr>
          <p:nvPr>
            <p:ph type="pic" sz="quarter" idx="21"/>
          </p:nvPr>
        </p:nvSpPr>
        <p:spPr>
          <a:xfrm>
            <a:off x="5723782" y="304648"/>
            <a:ext cx="3109977" cy="4047129"/>
          </a:xfrm>
          <a:solidFill>
            <a:schemeClr val="bg1">
              <a:lumMod val="85000"/>
            </a:schemeClr>
          </a:solidFill>
        </p:spPr>
        <p:txBody>
          <a:bodyPr/>
          <a:lstStyle/>
          <a:p>
            <a:r>
              <a:rPr lang="en-US"/>
              <a:t>Click icon to add picture</a:t>
            </a:r>
            <a:endParaRPr lang="nl-NL" dirty="0"/>
          </a:p>
        </p:txBody>
      </p:sp>
      <p:sp>
        <p:nvSpPr>
          <p:cNvPr id="14" name="Picture 5 placeholder"/>
          <p:cNvSpPr>
            <a:spLocks noGrp="1"/>
          </p:cNvSpPr>
          <p:nvPr>
            <p:ph type="pic" sz="quarter" idx="22"/>
          </p:nvPr>
        </p:nvSpPr>
        <p:spPr>
          <a:xfrm>
            <a:off x="4034214" y="2793173"/>
            <a:ext cx="1644169" cy="1558604"/>
          </a:xfrm>
          <a:solidFill>
            <a:schemeClr val="bg1">
              <a:lumMod val="85000"/>
            </a:schemeClr>
          </a:solidFill>
        </p:spPr>
        <p:txBody>
          <a:bodyPr/>
          <a:lstStyle/>
          <a:p>
            <a:r>
              <a:rPr lang="en-US"/>
              <a:t>Click icon to add picture</a:t>
            </a:r>
            <a:endParaRPr lang="nl-NL"/>
          </a:p>
        </p:txBody>
      </p:sp>
      <p:sp>
        <p:nvSpPr>
          <p:cNvPr id="5" name="Text placeholder"/>
          <p:cNvSpPr>
            <a:spLocks noGrp="1"/>
          </p:cNvSpPr>
          <p:nvPr>
            <p:ph type="body" sz="quarter" idx="18"/>
          </p:nvPr>
        </p:nvSpPr>
        <p:spPr>
          <a:xfrm>
            <a:off x="305917" y="305672"/>
            <a:ext cx="2035483" cy="1617794"/>
          </a:xfrm>
          <a:solidFill>
            <a:schemeClr val="accent2"/>
          </a:solidFill>
        </p:spPr>
        <p:txBody>
          <a:bodyPr lIns="180000" tIns="180000">
            <a:noAutofit/>
          </a:bodyPr>
          <a:lstStyle>
            <a:lvl1pPr>
              <a:defRPr b="0">
                <a:solidFill>
                  <a:schemeClr val="bg1"/>
                </a:solidFill>
              </a:defRPr>
            </a:lvl1pPr>
            <a:lvl2pPr>
              <a:defRPr b="0">
                <a:solidFill>
                  <a:schemeClr val="bg1"/>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Edit Master text styles</a:t>
            </a:r>
          </a:p>
        </p:txBody>
      </p:sp>
      <p:sp>
        <p:nvSpPr>
          <p:cNvPr id="6" name="Slide number placeholder"/>
          <p:cNvSpPr>
            <a:spLocks noGrp="1"/>
          </p:cNvSpPr>
          <p:nvPr>
            <p:ph type="sldNum" sz="quarter" idx="25"/>
          </p:nvPr>
        </p:nvSpPr>
        <p:spPr/>
        <p:txBody>
          <a:bodyPr/>
          <a:lstStyle/>
          <a:p>
            <a:fld id="{76304153-AB0A-48EF-9773-766B89829996}" type="slidenum">
              <a:rPr lang="en-US" noProof="1" smtClean="0"/>
              <a:pPr/>
              <a:t>‹#›</a:t>
            </a:fld>
            <a:endParaRPr lang="en-US" noProof="1"/>
          </a:p>
        </p:txBody>
      </p:sp>
      <p:sp>
        <p:nvSpPr>
          <p:cNvPr id="4" name="Presentation title placeholder"/>
          <p:cNvSpPr>
            <a:spLocks noGrp="1"/>
          </p:cNvSpPr>
          <p:nvPr>
            <p:ph type="ftr" sz="quarter" idx="24"/>
          </p:nvPr>
        </p:nvSpPr>
        <p:spPr/>
        <p:txBody>
          <a:bodyPr/>
          <a:lstStyle/>
          <a:p>
            <a:r>
              <a:rPr lang="en-US" noProof="1"/>
              <a:t>©Kiwa Ltd </a:t>
            </a:r>
          </a:p>
        </p:txBody>
      </p:sp>
      <p:sp>
        <p:nvSpPr>
          <p:cNvPr id="2" name="Brand name placeholder"/>
          <p:cNvSpPr>
            <a:spLocks noGrp="1"/>
          </p:cNvSpPr>
          <p:nvPr>
            <p:ph type="dt" sz="half" idx="23"/>
          </p:nvPr>
        </p:nvSpPr>
        <p:spPr/>
        <p:txBody>
          <a:bodyPr/>
          <a:lstStyle/>
          <a:p>
            <a:pPr algn="l"/>
            <a:r>
              <a:rPr lang="en-US" noProof="1"/>
              <a:t>Kiwa Gastec</a:t>
            </a:r>
          </a:p>
        </p:txBody>
      </p:sp>
      <p:grpSp>
        <p:nvGrpSpPr>
          <p:cNvPr id="15" name="Instructie afbeelding"/>
          <p:cNvGrpSpPr/>
          <p:nvPr userDrawn="1"/>
        </p:nvGrpSpPr>
        <p:grpSpPr>
          <a:xfrm>
            <a:off x="9386247" y="0"/>
            <a:ext cx="2773430" cy="6957092"/>
            <a:chOff x="12309443" y="-100346"/>
            <a:chExt cx="2773430" cy="6957092"/>
          </a:xfrm>
        </p:grpSpPr>
        <p:grpSp>
          <p:nvGrpSpPr>
            <p:cNvPr id="16" name="bijsnijden"/>
            <p:cNvGrpSpPr/>
            <p:nvPr userDrawn="1"/>
          </p:nvGrpSpPr>
          <p:grpSpPr>
            <a:xfrm>
              <a:off x="12371983" y="5786672"/>
              <a:ext cx="779464" cy="828260"/>
              <a:chOff x="13143038" y="5655940"/>
              <a:chExt cx="779464" cy="828260"/>
            </a:xfrm>
          </p:grpSpPr>
          <p:grpSp>
            <p:nvGrpSpPr>
              <p:cNvPr id="37" name="Groep 1347"/>
              <p:cNvGrpSpPr/>
              <p:nvPr userDrawn="1"/>
            </p:nvGrpSpPr>
            <p:grpSpPr>
              <a:xfrm>
                <a:off x="13284702" y="5655940"/>
                <a:ext cx="518384" cy="468745"/>
                <a:chOff x="13352037" y="5715656"/>
                <a:chExt cx="383714" cy="346970"/>
              </a:xfrm>
            </p:grpSpPr>
            <p:sp>
              <p:nvSpPr>
                <p:cNvPr id="40" name="Rechthoek 39"/>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pic>
              <p:nvPicPr>
                <p:cNvPr id="41" name="Afbeelding 40"/>
                <p:cNvPicPr>
                  <a:picLocks noChangeAspect="1"/>
                </p:cNvPicPr>
                <p:nvPr userDrawn="1"/>
              </p:nvPicPr>
              <p:blipFill rotWithShape="1">
                <a:blip r:embed="rId2" cstate="print">
                  <a:extLst>
                    <a:ext uri="{28A0092B-C50C-407E-A947-70E740481C1C}">
                      <a14:useLocalDpi xmlns:a14="http://schemas.microsoft.com/office/drawing/2010/main" val="0"/>
                    </a:ext>
                  </a:extLst>
                </a:blip>
                <a:srcRect r="15865"/>
                <a:stretch/>
              </p:blipFill>
              <p:spPr>
                <a:xfrm>
                  <a:off x="13352037" y="5715656"/>
                  <a:ext cx="231884" cy="275611"/>
                </a:xfrm>
                <a:prstGeom prst="rect">
                  <a:avLst/>
                </a:prstGeom>
                <a:ln w="9525">
                  <a:solidFill>
                    <a:schemeClr val="bg1">
                      <a:lumMod val="50000"/>
                    </a:schemeClr>
                  </a:solidFill>
                </a:ln>
              </p:spPr>
            </p:pic>
            <p:sp>
              <p:nvSpPr>
                <p:cNvPr id="42" name="L-vorm 41"/>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sp>
              <p:nvSpPr>
                <p:cNvPr id="43" name="L-vorm 42"/>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38"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effectLst>
                      <a:outerShdw blurRad="25400" algn="ctr" rotWithShape="0">
                        <a:prstClr val="white"/>
                      </a:outerShdw>
                    </a:effectLst>
                    <a:uLnTx/>
                    <a:uFillTx/>
                    <a:latin typeface="+mj-lt"/>
                    <a:cs typeface="Segoe UI Light" panose="020B0502040204020203" pitchFamily="34" charset="0"/>
                  </a:rPr>
                  <a:t>Crop</a:t>
                </a:r>
              </a:p>
            </p:txBody>
          </p:sp>
          <p:sp>
            <p:nvSpPr>
              <p:cNvPr id="39" name="Rechthoekige driehoek 38"/>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19" name="Rechthoek 18"/>
            <p:cNvSpPr/>
            <p:nvPr/>
          </p:nvSpPr>
          <p:spPr>
            <a:xfrm>
              <a:off x="12309443" y="-100346"/>
              <a:ext cx="2773430" cy="315377"/>
            </a:xfrm>
            <a:prstGeom prst="rect">
              <a:avLst/>
            </a:prstGeom>
            <a:noFill/>
            <a:ln w="25400" cap="flat" cmpd="sng" algn="ctr">
              <a:noFill/>
              <a:prstDash val="solid"/>
            </a:ln>
            <a:effectLst/>
          </p:spPr>
          <p:txBody>
            <a:bodyPr lIns="180000" rIns="180000" rtlCol="0" anchor="t"/>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a:t>
              </a:r>
              <a:r>
                <a:rPr kumimoji="0" lang="nl-NL" sz="1600" b="1" i="0" u="none" strike="noStrike" kern="0" cap="all" spc="0" normalizeH="0" noProof="0" dirty="0">
                  <a:ln>
                    <a:noFill/>
                  </a:ln>
                  <a:solidFill>
                    <a:schemeClr val="accent1"/>
                  </a:solidFill>
                  <a:effectLst/>
                  <a:uLnTx/>
                  <a:uFillTx/>
                  <a:latin typeface="+mj-lt"/>
                  <a:cs typeface="Segoe UI Light" panose="020B0502040204020203" pitchFamily="34" charset="0"/>
                </a:rPr>
                <a:t> IMAGE</a:t>
              </a:r>
              <a:endPar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21" name="Tekstvak 33"/>
            <p:cNvSpPr txBox="1"/>
            <p:nvPr/>
          </p:nvSpPr>
          <p:spPr>
            <a:xfrm>
              <a:off x="12494588" y="888538"/>
              <a:ext cx="2558692" cy="48608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Click</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on the icon to insert an image</a:t>
              </a:r>
              <a:endPar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22" name="Tekstvak 33"/>
            <p:cNvSpPr txBox="1"/>
            <p:nvPr/>
          </p:nvSpPr>
          <p:spPr>
            <a:xfrm>
              <a:off x="12494588" y="2792939"/>
              <a:ext cx="2558692" cy="60431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Select</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the image you want to use and click on </a:t>
              </a:r>
              <a:r>
                <a:rPr lang="en-US" sz="1200" b="1" kern="0" dirty="0">
                  <a:latin typeface="+mj-lt"/>
                  <a:cs typeface="Segoe UI Light" panose="020B0502040204020203" pitchFamily="34" charset="0"/>
                </a:rPr>
                <a:t>‘</a:t>
              </a:r>
              <a:r>
                <a:rPr lang="en-US" sz="1200" b="1" kern="0" noProof="0" dirty="0">
                  <a:latin typeface="+mj-lt"/>
                  <a:cs typeface="Segoe UI Light" panose="020B0502040204020203" pitchFamily="34" charset="0"/>
                </a:rPr>
                <a:t>Insert’</a:t>
              </a:r>
              <a:endParaRPr kumimoji="0" lang="nl-NL" sz="1200" b="1"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23" name="Ovaal 22"/>
            <p:cNvSpPr/>
            <p:nvPr/>
          </p:nvSpPr>
          <p:spPr>
            <a:xfrm>
              <a:off x="12498295" y="430361"/>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1</a:t>
              </a:r>
            </a:p>
          </p:txBody>
        </p:sp>
        <p:sp>
          <p:nvSpPr>
            <p:cNvPr id="24" name="Ovaal 23"/>
            <p:cNvSpPr/>
            <p:nvPr/>
          </p:nvSpPr>
          <p:spPr>
            <a:xfrm>
              <a:off x="12498295" y="232490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2</a:t>
              </a:r>
            </a:p>
          </p:txBody>
        </p:sp>
        <p:cxnSp>
          <p:nvCxnSpPr>
            <p:cNvPr id="25" name="Rechte verbindingslijn 24"/>
            <p:cNvCxnSpPr/>
            <p:nvPr/>
          </p:nvCxnSpPr>
          <p:spPr>
            <a:xfrm>
              <a:off x="12496666" y="288269"/>
              <a:ext cx="2556613" cy="0"/>
            </a:xfrm>
            <a:prstGeom prst="line">
              <a:avLst/>
            </a:prstGeom>
            <a:noFill/>
            <a:ln w="9525" cap="flat" cmpd="sng" algn="ctr">
              <a:solidFill>
                <a:schemeClr val="accent1"/>
              </a:solidFill>
              <a:prstDash val="solid"/>
            </a:ln>
            <a:effectLst/>
          </p:spPr>
        </p:cxnSp>
        <p:cxnSp>
          <p:nvCxnSpPr>
            <p:cNvPr id="26" name="Rechte verbindingslijn 25"/>
            <p:cNvCxnSpPr/>
            <p:nvPr/>
          </p:nvCxnSpPr>
          <p:spPr>
            <a:xfrm>
              <a:off x="12496327" y="2167521"/>
              <a:ext cx="2556952" cy="0"/>
            </a:xfrm>
            <a:prstGeom prst="line">
              <a:avLst/>
            </a:prstGeom>
            <a:noFill/>
            <a:ln w="9525" cap="flat" cmpd="sng" algn="ctr">
              <a:solidFill>
                <a:schemeClr val="accent1"/>
              </a:solidFill>
              <a:prstDash val="solid"/>
            </a:ln>
            <a:effectLst/>
          </p:spPr>
        </p:cxnSp>
        <p:cxnSp>
          <p:nvCxnSpPr>
            <p:cNvPr id="27" name="Rechte verbindingslijn 26"/>
            <p:cNvCxnSpPr/>
            <p:nvPr/>
          </p:nvCxnSpPr>
          <p:spPr>
            <a:xfrm>
              <a:off x="12496666" y="4022832"/>
              <a:ext cx="2556613" cy="0"/>
            </a:xfrm>
            <a:prstGeom prst="line">
              <a:avLst/>
            </a:prstGeom>
            <a:noFill/>
            <a:ln w="9525" cap="flat" cmpd="sng" algn="ctr">
              <a:solidFill>
                <a:schemeClr val="accent1"/>
              </a:solidFill>
              <a:prstDash val="solid"/>
            </a:ln>
            <a:effectLst/>
          </p:spPr>
        </p:cxnSp>
        <p:pic>
          <p:nvPicPr>
            <p:cNvPr id="28" name="Icoontje afbeeld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5025" y="1459905"/>
              <a:ext cx="521075" cy="521075"/>
            </a:xfrm>
            <a:prstGeom prst="rect">
              <a:avLst/>
            </a:prstGeom>
          </p:spPr>
        </p:pic>
        <p:sp>
          <p:nvSpPr>
            <p:cNvPr id="29" name="Tekstvak 33"/>
            <p:cNvSpPr txBox="1"/>
            <p:nvPr/>
          </p:nvSpPr>
          <p:spPr>
            <a:xfrm>
              <a:off x="12494588" y="4699050"/>
              <a:ext cx="2558692" cy="72197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en-US" sz="1200" kern="0" dirty="0">
                  <a:latin typeface="+mj-lt"/>
                  <a:cs typeface="Segoe UI Light" panose="020B0502040204020203" pitchFamily="34" charset="0"/>
                </a:rPr>
                <a:t>If you want to scale or drag the image go to </a:t>
              </a:r>
              <a:r>
                <a:rPr lang="en-US" sz="1200" b="1" kern="0" dirty="0">
                  <a:latin typeface="+mj-lt"/>
                  <a:cs typeface="Segoe UI Light" panose="020B0502040204020203" pitchFamily="34" charset="0"/>
                </a:rPr>
                <a:t>‘Picture Tools’ </a:t>
              </a:r>
              <a:r>
                <a:rPr lang="en-US" sz="1200" kern="0" dirty="0">
                  <a:latin typeface="+mj-lt"/>
                  <a:cs typeface="Segoe UI Light" panose="020B0502040204020203" pitchFamily="34" charset="0"/>
                </a:rPr>
                <a:t>and click on </a:t>
              </a:r>
              <a:r>
                <a:rPr lang="en-US" sz="1200" b="1" kern="0" dirty="0">
                  <a:latin typeface="+mj-lt"/>
                  <a:cs typeface="Segoe UI Light" panose="020B0502040204020203" pitchFamily="34" charset="0"/>
                </a:rPr>
                <a:t>‘Crop’</a:t>
              </a:r>
              <a:endParaRPr lang="nl-NL" sz="1200" b="1" kern="0" dirty="0">
                <a:latin typeface="+mj-lt"/>
                <a:cs typeface="Segoe UI Light" panose="020B0502040204020203" pitchFamily="34" charset="0"/>
              </a:endParaRPr>
            </a:p>
          </p:txBody>
        </p:sp>
        <p:sp>
          <p:nvSpPr>
            <p:cNvPr id="30" name="Ovaal 29"/>
            <p:cNvSpPr/>
            <p:nvPr/>
          </p:nvSpPr>
          <p:spPr>
            <a:xfrm>
              <a:off x="12498295" y="418275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mj-lt"/>
                  <a:cs typeface="Segoe UI Light" panose="020B0502040204020203" pitchFamily="34" charset="0"/>
                </a:rPr>
                <a:t>3</a:t>
              </a:r>
              <a:endPar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endParaRPr>
            </a:p>
          </p:txBody>
        </p:sp>
        <p:cxnSp>
          <p:nvCxnSpPr>
            <p:cNvPr id="31" name="Rechte verbindingslijn 30"/>
            <p:cNvCxnSpPr/>
            <p:nvPr/>
          </p:nvCxnSpPr>
          <p:spPr>
            <a:xfrm>
              <a:off x="12496666" y="6856746"/>
              <a:ext cx="2556613" cy="0"/>
            </a:xfrm>
            <a:prstGeom prst="line">
              <a:avLst/>
            </a:prstGeom>
            <a:noFill/>
            <a:ln w="9525" cap="flat" cmpd="sng" algn="ctr">
              <a:solidFill>
                <a:schemeClr val="accent1"/>
              </a:solidFill>
              <a:prstDash val="solid"/>
            </a:ln>
            <a:effectLst/>
          </p:spPr>
        </p:cxnSp>
        <p:grpSp>
          <p:nvGrpSpPr>
            <p:cNvPr id="32" name="Groep 1342"/>
            <p:cNvGrpSpPr/>
            <p:nvPr/>
          </p:nvGrpSpPr>
          <p:grpSpPr>
            <a:xfrm>
              <a:off x="12491729" y="3471416"/>
              <a:ext cx="1114138" cy="297656"/>
              <a:chOff x="13560784" y="3471416"/>
              <a:chExt cx="1114138" cy="297656"/>
            </a:xfrm>
          </p:grpSpPr>
          <p:sp>
            <p:nvSpPr>
              <p:cNvPr id="33" name="Afgeronde rechthoek 32"/>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Tekstvak 81"/>
              <p:cNvSpPr txBox="1"/>
              <p:nvPr/>
            </p:nvSpPr>
            <p:spPr>
              <a:xfrm>
                <a:off x="13573594" y="3509590"/>
                <a:ext cx="888311" cy="230832"/>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GB" dirty="0">
                    <a:latin typeface="+mj-lt"/>
                  </a:rPr>
                  <a:t>Insert</a:t>
                </a:r>
              </a:p>
            </p:txBody>
          </p:sp>
          <p:cxnSp>
            <p:nvCxnSpPr>
              <p:cNvPr id="35" name="Rechte verbindingslijn 34"/>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Gelijkbenige driehoek 134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grpSp>
    </p:spTree>
    <p:extLst>
      <p:ext uri="{BB962C8B-B14F-4D97-AF65-F5344CB8AC3E}">
        <p14:creationId xmlns:p14="http://schemas.microsoft.com/office/powerpoint/2010/main" val="1442761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Chart right">
    <p:spTree>
      <p:nvGrpSpPr>
        <p:cNvPr id="1" name=""/>
        <p:cNvGrpSpPr/>
        <p:nvPr/>
      </p:nvGrpSpPr>
      <p:grpSpPr>
        <a:xfrm>
          <a:off x="0" y="0"/>
          <a:ext cx="0" cy="0"/>
          <a:chOff x="0" y="0"/>
          <a:chExt cx="0" cy="0"/>
        </a:xfrm>
      </p:grpSpPr>
      <p:sp>
        <p:nvSpPr>
          <p:cNvPr id="7" name="Title placeholder"/>
          <p:cNvSpPr>
            <a:spLocks noGrp="1"/>
          </p:cNvSpPr>
          <p:nvPr>
            <p:ph type="title"/>
          </p:nvPr>
        </p:nvSpPr>
        <p:spPr>
          <a:xfrm>
            <a:off x="306419" y="184700"/>
            <a:ext cx="3380210" cy="882415"/>
          </a:xfrm>
        </p:spPr>
        <p:txBody>
          <a:bodyPr/>
          <a:lstStyle/>
          <a:p>
            <a:r>
              <a:rPr lang="en-US"/>
              <a:t>Click to edit Master title style</a:t>
            </a:r>
            <a:endParaRPr lang="en-US" dirty="0"/>
          </a:p>
        </p:txBody>
      </p:sp>
      <p:sp>
        <p:nvSpPr>
          <p:cNvPr id="10" name="Content placeholder"/>
          <p:cNvSpPr>
            <a:spLocks noGrp="1"/>
          </p:cNvSpPr>
          <p:nvPr>
            <p:ph sz="quarter" idx="14"/>
          </p:nvPr>
        </p:nvSpPr>
        <p:spPr>
          <a:xfrm>
            <a:off x="306419" y="1219797"/>
            <a:ext cx="3380210" cy="3262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p:cNvSpPr>
            <a:spLocks noGrp="1"/>
          </p:cNvSpPr>
          <p:nvPr>
            <p:ph type="sldNum" sz="quarter" idx="17"/>
          </p:nvPr>
        </p:nvSpPr>
        <p:spPr/>
        <p:txBody>
          <a:bodyPr/>
          <a:lstStyle/>
          <a:p>
            <a:fld id="{76304153-AB0A-48EF-9773-766B89829996}" type="slidenum">
              <a:rPr lang="en-US" noProof="1" smtClean="0"/>
              <a:pPr/>
              <a:t>‹#›</a:t>
            </a:fld>
            <a:endParaRPr lang="en-US" noProof="1"/>
          </a:p>
        </p:txBody>
      </p:sp>
      <p:sp>
        <p:nvSpPr>
          <p:cNvPr id="12" name="Presentation title placeholder"/>
          <p:cNvSpPr>
            <a:spLocks noGrp="1"/>
          </p:cNvSpPr>
          <p:nvPr>
            <p:ph type="ftr" sz="quarter" idx="16"/>
          </p:nvPr>
        </p:nvSpPr>
        <p:spPr/>
        <p:txBody>
          <a:bodyPr/>
          <a:lstStyle/>
          <a:p>
            <a:r>
              <a:rPr lang="en-US" noProof="1"/>
              <a:t>©Kiwa Ltd </a:t>
            </a:r>
          </a:p>
        </p:txBody>
      </p:sp>
      <p:sp>
        <p:nvSpPr>
          <p:cNvPr id="8" name="Brand name placeholder"/>
          <p:cNvSpPr>
            <a:spLocks noGrp="1"/>
          </p:cNvSpPr>
          <p:nvPr>
            <p:ph type="dt" sz="half" idx="15"/>
          </p:nvPr>
        </p:nvSpPr>
        <p:spPr/>
        <p:txBody>
          <a:bodyPr/>
          <a:lstStyle/>
          <a:p>
            <a:pPr algn="l"/>
            <a:r>
              <a:rPr lang="en-US" noProof="1"/>
              <a:t>Kiwa Gastec</a:t>
            </a:r>
          </a:p>
        </p:txBody>
      </p:sp>
      <p:sp>
        <p:nvSpPr>
          <p:cNvPr id="4" name="Chart Placeholder 3"/>
          <p:cNvSpPr>
            <a:spLocks noGrp="1"/>
          </p:cNvSpPr>
          <p:nvPr>
            <p:ph type="chart" sz="quarter" idx="18"/>
          </p:nvPr>
        </p:nvSpPr>
        <p:spPr>
          <a:xfrm>
            <a:off x="3988011" y="184700"/>
            <a:ext cx="4851190" cy="4298400"/>
          </a:xfrm>
        </p:spPr>
        <p:txBody>
          <a:bodyPr/>
          <a:lstStyle/>
          <a:p>
            <a:r>
              <a:rPr lang="en-US"/>
              <a:t>Click icon to add chart</a:t>
            </a:r>
          </a:p>
        </p:txBody>
      </p:sp>
      <p:grpSp>
        <p:nvGrpSpPr>
          <p:cNvPr id="15" name="Instructie grafiek"/>
          <p:cNvGrpSpPr/>
          <p:nvPr userDrawn="1"/>
        </p:nvGrpSpPr>
        <p:grpSpPr>
          <a:xfrm>
            <a:off x="9124948" y="-100346"/>
            <a:ext cx="2790696" cy="6959240"/>
            <a:chOff x="12304477" y="-100346"/>
            <a:chExt cx="2790696" cy="6959240"/>
          </a:xfrm>
        </p:grpSpPr>
        <p:sp>
          <p:nvSpPr>
            <p:cNvPr id="20" name="Rechthoek 19"/>
            <p:cNvSpPr/>
            <p:nvPr userDrawn="1"/>
          </p:nvSpPr>
          <p:spPr>
            <a:xfrm>
              <a:off x="12304477" y="4597047"/>
              <a:ext cx="2773430" cy="412806"/>
            </a:xfrm>
            <a:prstGeom prst="rect">
              <a:avLst/>
            </a:prstGeom>
            <a:noFill/>
            <a:ln w="25400" cap="flat" cmpd="sng" algn="ctr">
              <a:noFill/>
              <a:prstDash val="solid"/>
            </a:ln>
            <a:effectLst/>
          </p:spPr>
          <p:txBody>
            <a:bodyPr lIns="180000" rIns="180000" rtlCol="0" anchor="t"/>
            <a:lstStyle/>
            <a:p>
              <a:r>
                <a:rPr lang="nl-NL" sz="1600" b="1" kern="0" cap="all" dirty="0" err="1">
                  <a:solidFill>
                    <a:schemeClr val="accent1"/>
                  </a:solidFill>
                  <a:latin typeface="+mj-lt"/>
                  <a:ea typeface="Adobe Heiti Std R" panose="020B0400000000000000" pitchFamily="34" charset="-128"/>
                  <a:cs typeface="Segoe UI Light" panose="020B0502040204020203" pitchFamily="34" charset="0"/>
                </a:rPr>
                <a:t>Edit</a:t>
              </a:r>
              <a:r>
                <a:rPr lang="nl-NL" sz="1600" b="1" kern="0" cap="all" dirty="0">
                  <a:solidFill>
                    <a:schemeClr val="accent1"/>
                  </a:solidFill>
                  <a:latin typeface="+mj-lt"/>
                  <a:ea typeface="Adobe Heiti Std R" panose="020B0400000000000000" pitchFamily="34" charset="-128"/>
                  <a:cs typeface="Segoe UI Light" panose="020B0502040204020203" pitchFamily="34" charset="0"/>
                </a:rPr>
                <a:t> </a:t>
              </a:r>
              <a:r>
                <a:rPr lang="nl-NL" sz="1600" b="1" kern="0" cap="all" dirty="0" err="1">
                  <a:solidFill>
                    <a:schemeClr val="accent1"/>
                  </a:solidFill>
                  <a:latin typeface="+mj-lt"/>
                  <a:ea typeface="Adobe Heiti Std R" panose="020B0400000000000000" pitchFamily="34" charset="-128"/>
                  <a:cs typeface="Segoe UI Light" panose="020B0502040204020203" pitchFamily="34" charset="0"/>
                </a:rPr>
                <a:t>graph</a:t>
              </a:r>
              <a:endParaRPr lang="nl-NL" sz="1600" b="1" kern="0" cap="all" dirty="0">
                <a:solidFill>
                  <a:schemeClr val="accent1"/>
                </a:solidFill>
                <a:latin typeface="+mj-lt"/>
                <a:ea typeface="Adobe Heiti Std R" panose="020B0400000000000000" pitchFamily="34" charset="-128"/>
                <a:cs typeface="Segoe UI Light" panose="020B0502040204020203" pitchFamily="34" charset="0"/>
              </a:endParaRPr>
            </a:p>
          </p:txBody>
        </p:sp>
        <p:sp>
          <p:nvSpPr>
            <p:cNvPr id="21" name="Rechthoek 20"/>
            <p:cNvSpPr/>
            <p:nvPr userDrawn="1"/>
          </p:nvSpPr>
          <p:spPr>
            <a:xfrm>
              <a:off x="12321743" y="-100346"/>
              <a:ext cx="2773430" cy="315377"/>
            </a:xfrm>
            <a:prstGeom prst="rect">
              <a:avLst/>
            </a:prstGeom>
            <a:noFill/>
            <a:ln w="25400" cap="flat" cmpd="sng" algn="ctr">
              <a:noFill/>
              <a:prstDash val="solid"/>
            </a:ln>
            <a:effectLst/>
          </p:spPr>
          <p:txBody>
            <a:bodyPr lIns="180000" rIns="180000" rtlCol="0" anchor="t"/>
            <a:lstStyle/>
            <a:p>
              <a:r>
                <a:rPr lang="nl-NL" sz="1600" b="1" kern="0" cap="all" dirty="0" err="1">
                  <a:solidFill>
                    <a:schemeClr val="accent1"/>
                  </a:solidFill>
                  <a:latin typeface="+mj-lt"/>
                  <a:ea typeface="Adobe Heiti Std R" panose="020B0400000000000000" pitchFamily="34" charset="-128"/>
                  <a:cs typeface="Segoe UI Light" panose="020B0502040204020203" pitchFamily="34" charset="0"/>
                </a:rPr>
                <a:t>Insert</a:t>
              </a:r>
              <a:r>
                <a:rPr lang="nl-NL" sz="1600" b="1" kern="0" cap="all" dirty="0">
                  <a:solidFill>
                    <a:schemeClr val="accent1"/>
                  </a:solidFill>
                  <a:latin typeface="+mj-lt"/>
                  <a:ea typeface="Adobe Heiti Std R" panose="020B0400000000000000" pitchFamily="34" charset="-128"/>
                  <a:cs typeface="Segoe UI Light" panose="020B0502040204020203" pitchFamily="34" charset="0"/>
                </a:rPr>
                <a:t> </a:t>
              </a:r>
              <a:r>
                <a:rPr lang="nl-NL" sz="1600" b="1" kern="0" cap="all" dirty="0" err="1">
                  <a:solidFill>
                    <a:schemeClr val="accent1"/>
                  </a:solidFill>
                  <a:latin typeface="+mj-lt"/>
                  <a:ea typeface="Adobe Heiti Std R" panose="020B0400000000000000" pitchFamily="34" charset="-128"/>
                  <a:cs typeface="Segoe UI Light" panose="020B0502040204020203" pitchFamily="34" charset="0"/>
                </a:rPr>
                <a:t>graph</a:t>
              </a:r>
              <a:endParaRPr lang="nl-NL" sz="1600" b="1" kern="0" cap="all" dirty="0">
                <a:solidFill>
                  <a:schemeClr val="accent1"/>
                </a:solidFill>
                <a:latin typeface="+mj-lt"/>
                <a:ea typeface="Adobe Heiti Std R" panose="020B0400000000000000" pitchFamily="34" charset="-128"/>
                <a:cs typeface="Segoe UI Light" panose="020B0502040204020203" pitchFamily="34" charset="0"/>
              </a:endParaRPr>
            </a:p>
          </p:txBody>
        </p:sp>
        <p:cxnSp>
          <p:nvCxnSpPr>
            <p:cNvPr id="22" name="Rechte verbindingslijn 21"/>
            <p:cNvCxnSpPr/>
            <p:nvPr userDrawn="1"/>
          </p:nvCxnSpPr>
          <p:spPr>
            <a:xfrm>
              <a:off x="12489700" y="5009853"/>
              <a:ext cx="2559223" cy="0"/>
            </a:xfrm>
            <a:prstGeom prst="line">
              <a:avLst/>
            </a:prstGeom>
            <a:noFill/>
            <a:ln w="9525" cap="flat" cmpd="sng" algn="ctr">
              <a:solidFill>
                <a:schemeClr val="accent1"/>
              </a:solidFill>
              <a:prstDash val="solid"/>
            </a:ln>
            <a:effectLst/>
          </p:spPr>
        </p:cxnSp>
        <p:sp>
          <p:nvSpPr>
            <p:cNvPr id="23" name="Tekstvak 33"/>
            <p:cNvSpPr txBox="1"/>
            <p:nvPr userDrawn="1"/>
          </p:nvSpPr>
          <p:spPr>
            <a:xfrm>
              <a:off x="12494462" y="5175274"/>
              <a:ext cx="2310671" cy="780455"/>
            </a:xfrm>
            <a:prstGeom prst="rect">
              <a:avLst/>
            </a:prstGeom>
            <a:noFill/>
          </p:spPr>
          <p:txBody>
            <a:bodyPr wrap="square" lIns="0" tIns="0" rIns="0" bIns="0" rtlCol="0" anchor="t">
              <a:noAutofit/>
            </a:bodyPr>
            <a:lstStyle>
              <a:defPPr>
                <a:defRPr lang="nl-NL"/>
              </a:defPPr>
              <a:lvl1pPr lvl="0" fontAlgn="auto">
                <a:spcBef>
                  <a:spcPts val="0"/>
                </a:spcBef>
                <a:spcAft>
                  <a:spcPts val="0"/>
                </a:spcAft>
                <a:defRPr sz="1200" kern="0">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dirty="0">
                  <a:latin typeface="+mj-lt"/>
                  <a:ea typeface="Adobe Heiti Std R" panose="020B0400000000000000" pitchFamily="34" charset="-128"/>
                </a:rPr>
                <a:t>Select the </a:t>
              </a:r>
              <a:r>
                <a:rPr lang="nl-NL" dirty="0" err="1">
                  <a:latin typeface="+mj-lt"/>
                  <a:ea typeface="Adobe Heiti Std R" panose="020B0400000000000000" pitchFamily="34" charset="-128"/>
                </a:rPr>
                <a:t>graph</a:t>
              </a:r>
              <a:r>
                <a:rPr lang="nl-NL" dirty="0">
                  <a:latin typeface="+mj-lt"/>
                  <a:ea typeface="Adobe Heiti Std R" panose="020B0400000000000000" pitchFamily="34" charset="-128"/>
                </a:rPr>
                <a:t>, click on the right mouse-button </a:t>
              </a:r>
              <a:r>
                <a:rPr lang="nl-NL" dirty="0" err="1">
                  <a:latin typeface="+mj-lt"/>
                  <a:ea typeface="Adobe Heiti Std R" panose="020B0400000000000000" pitchFamily="34" charset="-128"/>
                </a:rPr>
                <a:t>and</a:t>
              </a:r>
              <a:r>
                <a:rPr lang="nl-NL" dirty="0">
                  <a:latin typeface="+mj-lt"/>
                  <a:ea typeface="Adobe Heiti Std R" panose="020B0400000000000000" pitchFamily="34" charset="-128"/>
                </a:rPr>
                <a:t> </a:t>
              </a:r>
              <a:r>
                <a:rPr lang="nl-NL" dirty="0" err="1">
                  <a:latin typeface="+mj-lt"/>
                  <a:ea typeface="Adobe Heiti Std R" panose="020B0400000000000000" pitchFamily="34" charset="-128"/>
                </a:rPr>
                <a:t>choose</a:t>
              </a:r>
              <a:r>
                <a:rPr lang="nl-NL" dirty="0">
                  <a:latin typeface="+mj-lt"/>
                  <a:ea typeface="Adobe Heiti Std R" panose="020B0400000000000000" pitchFamily="34" charset="-128"/>
                </a:rPr>
                <a:t> </a:t>
              </a:r>
              <a:r>
                <a:rPr lang="nl-NL" b="1" dirty="0">
                  <a:latin typeface="+mj-lt"/>
                  <a:ea typeface="Adobe Heiti Std R" panose="020B0400000000000000" pitchFamily="34" charset="-128"/>
                </a:rPr>
                <a:t>‘</a:t>
              </a:r>
              <a:r>
                <a:rPr lang="nl-NL" b="1" dirty="0" err="1">
                  <a:latin typeface="+mj-lt"/>
                  <a:ea typeface="Adobe Heiti Std R" panose="020B0400000000000000" pitchFamily="34" charset="-128"/>
                </a:rPr>
                <a:t>Edit</a:t>
              </a:r>
              <a:r>
                <a:rPr lang="nl-NL" b="1" dirty="0">
                  <a:latin typeface="+mj-lt"/>
                  <a:ea typeface="Adobe Heiti Std R" panose="020B0400000000000000" pitchFamily="34" charset="-128"/>
                </a:rPr>
                <a:t> data’</a:t>
              </a:r>
            </a:p>
          </p:txBody>
        </p:sp>
        <p:sp>
          <p:nvSpPr>
            <p:cNvPr id="24" name="Tekstvak 33"/>
            <p:cNvSpPr txBox="1"/>
            <p:nvPr userDrawn="1"/>
          </p:nvSpPr>
          <p:spPr>
            <a:xfrm>
              <a:off x="12496081" y="888538"/>
              <a:ext cx="2327979" cy="486087"/>
            </a:xfrm>
            <a:prstGeom prst="rect">
              <a:avLst/>
            </a:prstGeom>
            <a:noFill/>
          </p:spPr>
          <p:txBody>
            <a:bodyPr wrap="square" lIns="0" tIns="0" rIns="0" bIns="0" rtlCol="0" anchor="t">
              <a:noAutofit/>
            </a:bodyPr>
            <a:lstStyle>
              <a:defPPr>
                <a:defRPr lang="nl-NL"/>
              </a:defPPr>
              <a:lvl1pPr marR="0" lvl="0" indent="0" fontAlgn="auto">
                <a:lnSpc>
                  <a:spcPct val="100000"/>
                </a:lnSpc>
                <a:spcBef>
                  <a:spcPts val="0"/>
                </a:spcBef>
                <a:spcAft>
                  <a:spcPts val="0"/>
                </a:spcAft>
                <a:buClrTx/>
                <a:buSzTx/>
                <a:buFontTx/>
                <a:buNone/>
                <a:tabLst/>
                <a:defRPr kumimoji="0" sz="1200" b="0" i="0" u="none" strike="noStrike" kern="0" cap="none" spc="0" normalizeH="0" baseline="0">
                  <a:ln>
                    <a:noFill/>
                  </a:ln>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dirty="0">
                  <a:latin typeface="+mj-lt"/>
                  <a:ea typeface="Adobe Heiti Std R" panose="020B0400000000000000" pitchFamily="34" charset="-128"/>
                </a:rPr>
                <a:t>Click on the icon </a:t>
              </a:r>
              <a:r>
                <a:rPr lang="nl-NL" dirty="0" err="1">
                  <a:latin typeface="+mj-lt"/>
                  <a:ea typeface="Adobe Heiti Std R" panose="020B0400000000000000" pitchFamily="34" charset="-128"/>
                </a:rPr>
                <a:t>to</a:t>
              </a:r>
              <a:r>
                <a:rPr lang="nl-NL" dirty="0">
                  <a:latin typeface="+mj-lt"/>
                  <a:ea typeface="Adobe Heiti Std R" panose="020B0400000000000000" pitchFamily="34" charset="-128"/>
                </a:rPr>
                <a:t> </a:t>
              </a:r>
              <a:r>
                <a:rPr lang="nl-NL" dirty="0" err="1">
                  <a:latin typeface="+mj-lt"/>
                  <a:ea typeface="Adobe Heiti Std R" panose="020B0400000000000000" pitchFamily="34" charset="-128"/>
                </a:rPr>
                <a:t>insert</a:t>
              </a:r>
              <a:r>
                <a:rPr lang="nl-NL" dirty="0">
                  <a:latin typeface="+mj-lt"/>
                  <a:ea typeface="Adobe Heiti Std R" panose="020B0400000000000000" pitchFamily="34" charset="-128"/>
                </a:rPr>
                <a:t> a </a:t>
              </a:r>
              <a:r>
                <a:rPr lang="nl-NL" dirty="0" err="1">
                  <a:latin typeface="+mj-lt"/>
                  <a:ea typeface="Adobe Heiti Std R" panose="020B0400000000000000" pitchFamily="34" charset="-128"/>
                </a:rPr>
                <a:t>graph</a:t>
              </a:r>
              <a:endParaRPr lang="nl-NL" dirty="0">
                <a:latin typeface="+mj-lt"/>
                <a:ea typeface="Adobe Heiti Std R" panose="020B0400000000000000" pitchFamily="34" charset="-128"/>
              </a:endParaRPr>
            </a:p>
          </p:txBody>
        </p:sp>
        <p:sp>
          <p:nvSpPr>
            <p:cNvPr id="25" name="Tekstvak 33"/>
            <p:cNvSpPr txBox="1"/>
            <p:nvPr userDrawn="1"/>
          </p:nvSpPr>
          <p:spPr>
            <a:xfrm>
              <a:off x="12496081" y="2792939"/>
              <a:ext cx="2327979" cy="604311"/>
            </a:xfrm>
            <a:prstGeom prst="rect">
              <a:avLst/>
            </a:prstGeom>
            <a:noFill/>
          </p:spPr>
          <p:txBody>
            <a:bodyPr wrap="square" lIns="0" tIns="0" rIns="0" bIns="0" rtlCol="0" anchor="t">
              <a:noAutofit/>
            </a:bodyPr>
            <a:lstStyle>
              <a:defPPr>
                <a:defRPr lang="nl-NL"/>
              </a:defPPr>
              <a:lvl1pPr marR="0" lvl="0" indent="0" fontAlgn="auto">
                <a:lnSpc>
                  <a:spcPct val="100000"/>
                </a:lnSpc>
                <a:spcBef>
                  <a:spcPts val="0"/>
                </a:spcBef>
                <a:spcAft>
                  <a:spcPts val="0"/>
                </a:spcAft>
                <a:buClrTx/>
                <a:buSzTx/>
                <a:buFontTx/>
                <a:buNone/>
                <a:tabLst/>
                <a:defRPr kumimoji="0" sz="1200" b="0" i="0" u="none" strike="noStrike" kern="0" cap="none" spc="0" normalizeH="0" baseline="0">
                  <a:ln>
                    <a:noFill/>
                  </a:ln>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US" dirty="0">
                  <a:latin typeface="+mj-lt"/>
                  <a:ea typeface="Adobe Heiti Std R" panose="020B0400000000000000" pitchFamily="34" charset="-128"/>
                </a:rPr>
                <a:t>Select the graph you want to use and click on </a:t>
              </a:r>
              <a:r>
                <a:rPr lang="en-US" b="1" dirty="0">
                  <a:latin typeface="+mj-lt"/>
                  <a:ea typeface="Adobe Heiti Std R" panose="020B0400000000000000" pitchFamily="34" charset="-128"/>
                </a:rPr>
                <a:t>‘Insert’</a:t>
              </a:r>
              <a:endParaRPr lang="nl-NL" b="1" dirty="0">
                <a:latin typeface="+mj-lt"/>
                <a:ea typeface="Adobe Heiti Std R" panose="020B0400000000000000" pitchFamily="34" charset="-128"/>
              </a:endParaRPr>
            </a:p>
          </p:txBody>
        </p:sp>
        <p:sp>
          <p:nvSpPr>
            <p:cNvPr id="26" name="Ovaal 25"/>
            <p:cNvSpPr/>
            <p:nvPr userDrawn="1"/>
          </p:nvSpPr>
          <p:spPr>
            <a:xfrm>
              <a:off x="12496081" y="430361"/>
              <a:ext cx="359927" cy="359927"/>
            </a:xfrm>
            <a:prstGeom prst="ellipse">
              <a:avLst/>
            </a:prstGeom>
            <a:solidFill>
              <a:schemeClr val="accent1"/>
            </a:solidFill>
            <a:ln w="25400" cap="flat" cmpd="sng" algn="ctr">
              <a:noFill/>
              <a:prstDash val="solid"/>
            </a:ln>
            <a:effectLst/>
          </p:spPr>
          <p:txBody>
            <a:bodyPr lIns="0" tIns="36000" rIns="0" bIns="43200" rtlCol="0" anchor="ctr"/>
            <a:lstStyle/>
            <a:p>
              <a:pPr algn="ctr"/>
              <a:r>
                <a:rPr lang="nl-NL" sz="1400" kern="0" dirty="0">
                  <a:solidFill>
                    <a:schemeClr val="bg1"/>
                  </a:solidFill>
                  <a:latin typeface="+mj-lt"/>
                  <a:ea typeface="Adobe Heiti Std R" panose="020B0400000000000000" pitchFamily="34" charset="-128"/>
                  <a:cs typeface="Segoe UI Light" panose="020B0502040204020203" pitchFamily="34" charset="0"/>
                </a:rPr>
                <a:t>1</a:t>
              </a:r>
            </a:p>
          </p:txBody>
        </p:sp>
        <p:sp>
          <p:nvSpPr>
            <p:cNvPr id="27" name="Ovaal 26"/>
            <p:cNvSpPr/>
            <p:nvPr userDrawn="1"/>
          </p:nvSpPr>
          <p:spPr>
            <a:xfrm>
              <a:off x="12496081" y="2324902"/>
              <a:ext cx="359927" cy="359927"/>
            </a:xfrm>
            <a:prstGeom prst="ellipse">
              <a:avLst/>
            </a:prstGeom>
            <a:solidFill>
              <a:schemeClr val="accent1"/>
            </a:solidFill>
            <a:ln w="25400" cap="flat" cmpd="sng" algn="ctr">
              <a:noFill/>
              <a:prstDash val="solid"/>
            </a:ln>
            <a:effectLst/>
          </p:spPr>
          <p:txBody>
            <a:bodyPr lIns="0" tIns="36000" rIns="0" bIns="43200" rtlCol="0" anchor="ctr"/>
            <a:lstStyle/>
            <a:p>
              <a:pPr algn="ctr"/>
              <a:r>
                <a:rPr lang="nl-NL" sz="1400" kern="0" dirty="0">
                  <a:solidFill>
                    <a:schemeClr val="bg1"/>
                  </a:solidFill>
                  <a:latin typeface="+mj-lt"/>
                  <a:ea typeface="Adobe Heiti Std R" panose="020B0400000000000000" pitchFamily="34" charset="-128"/>
                  <a:cs typeface="Segoe UI Light" panose="020B0502040204020203" pitchFamily="34" charset="0"/>
                </a:rPr>
                <a:t>2</a:t>
              </a:r>
            </a:p>
          </p:txBody>
        </p:sp>
        <p:cxnSp>
          <p:nvCxnSpPr>
            <p:cNvPr id="28" name="Rechte verbindingslijn 27"/>
            <p:cNvCxnSpPr/>
            <p:nvPr userDrawn="1"/>
          </p:nvCxnSpPr>
          <p:spPr>
            <a:xfrm>
              <a:off x="12508966" y="285631"/>
              <a:ext cx="2539957" cy="0"/>
            </a:xfrm>
            <a:prstGeom prst="line">
              <a:avLst/>
            </a:prstGeom>
            <a:noFill/>
            <a:ln w="9525" cap="flat" cmpd="sng" algn="ctr">
              <a:solidFill>
                <a:schemeClr val="accent1"/>
              </a:solidFill>
              <a:prstDash val="solid"/>
            </a:ln>
            <a:effectLst/>
          </p:spPr>
        </p:cxnSp>
        <p:cxnSp>
          <p:nvCxnSpPr>
            <p:cNvPr id="29" name="Rechte verbindingslijn 28"/>
            <p:cNvCxnSpPr/>
            <p:nvPr userDrawn="1"/>
          </p:nvCxnSpPr>
          <p:spPr>
            <a:xfrm>
              <a:off x="12508627" y="2167521"/>
              <a:ext cx="2540296" cy="0"/>
            </a:xfrm>
            <a:prstGeom prst="line">
              <a:avLst/>
            </a:prstGeom>
            <a:noFill/>
            <a:ln w="9525" cap="flat" cmpd="sng" algn="ctr">
              <a:solidFill>
                <a:schemeClr val="accent1"/>
              </a:solidFill>
              <a:prstDash val="solid"/>
            </a:ln>
            <a:effectLst/>
          </p:spPr>
        </p:cxnSp>
        <p:cxnSp>
          <p:nvCxnSpPr>
            <p:cNvPr id="30" name="Rechte verbindingslijn 29"/>
            <p:cNvCxnSpPr/>
            <p:nvPr userDrawn="1"/>
          </p:nvCxnSpPr>
          <p:spPr>
            <a:xfrm>
              <a:off x="12478486" y="4022832"/>
              <a:ext cx="2570437" cy="0"/>
            </a:xfrm>
            <a:prstGeom prst="line">
              <a:avLst/>
            </a:prstGeom>
            <a:noFill/>
            <a:ln w="9525" cap="flat" cmpd="sng" algn="ctr">
              <a:solidFill>
                <a:schemeClr val="accent1"/>
              </a:solidFill>
              <a:prstDash val="solid"/>
            </a:ln>
            <a:effectLst/>
          </p:spPr>
        </p:cxnSp>
        <p:grpSp>
          <p:nvGrpSpPr>
            <p:cNvPr id="31" name="Groep 60"/>
            <p:cNvGrpSpPr/>
            <p:nvPr userDrawn="1"/>
          </p:nvGrpSpPr>
          <p:grpSpPr>
            <a:xfrm>
              <a:off x="12393537" y="1459904"/>
              <a:ext cx="689983" cy="573048"/>
              <a:chOff x="15171969" y="1587338"/>
              <a:chExt cx="755407" cy="627385"/>
            </a:xfrm>
          </p:grpSpPr>
          <p:sp>
            <p:nvSpPr>
              <p:cNvPr id="74"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nvGrpSpPr>
              <p:cNvPr id="75" name="Groep 104"/>
              <p:cNvGrpSpPr/>
              <p:nvPr userDrawn="1"/>
            </p:nvGrpSpPr>
            <p:grpSpPr>
              <a:xfrm>
                <a:off x="15281106" y="1587338"/>
                <a:ext cx="511775" cy="560304"/>
                <a:chOff x="10604642" y="969717"/>
                <a:chExt cx="1290643" cy="1427163"/>
              </a:xfrm>
            </p:grpSpPr>
            <p:grpSp>
              <p:nvGrpSpPr>
                <p:cNvPr id="76" name="Group 879"/>
                <p:cNvGrpSpPr>
                  <a:grpSpLocks noChangeAspect="1"/>
                </p:cNvGrpSpPr>
                <p:nvPr userDrawn="1"/>
              </p:nvGrpSpPr>
              <p:grpSpPr bwMode="auto">
                <a:xfrm>
                  <a:off x="10604642" y="969717"/>
                  <a:ext cx="1290643" cy="1427163"/>
                  <a:chOff x="4798" y="1515"/>
                  <a:chExt cx="813" cy="899"/>
                </a:xfrm>
              </p:grpSpPr>
              <p:sp>
                <p:nvSpPr>
                  <p:cNvPr id="78"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9"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80"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81"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82"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83"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84"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85"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86"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grpSp>
            <p:sp>
              <p:nvSpPr>
                <p:cNvPr id="77" name="Vrije vorm 76"/>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grpSp>
        <p:cxnSp>
          <p:nvCxnSpPr>
            <p:cNvPr id="32" name="Rechte verbindingslijn 31"/>
            <p:cNvCxnSpPr/>
            <p:nvPr userDrawn="1"/>
          </p:nvCxnSpPr>
          <p:spPr>
            <a:xfrm>
              <a:off x="12508966" y="6858894"/>
              <a:ext cx="2539957" cy="0"/>
            </a:xfrm>
            <a:prstGeom prst="line">
              <a:avLst/>
            </a:prstGeom>
            <a:noFill/>
            <a:ln w="9525" cap="flat" cmpd="sng" algn="ctr">
              <a:solidFill>
                <a:schemeClr val="accent1"/>
              </a:solidFill>
              <a:prstDash val="solid"/>
            </a:ln>
            <a:effectLst/>
          </p:spPr>
        </p:cxnSp>
        <p:grpSp>
          <p:nvGrpSpPr>
            <p:cNvPr id="33" name="Groep 62"/>
            <p:cNvGrpSpPr/>
            <p:nvPr/>
          </p:nvGrpSpPr>
          <p:grpSpPr>
            <a:xfrm>
              <a:off x="12511144" y="6054428"/>
              <a:ext cx="1969277" cy="542924"/>
              <a:chOff x="12402284" y="6054428"/>
              <a:chExt cx="1969277" cy="542924"/>
            </a:xfrm>
          </p:grpSpPr>
          <p:sp>
            <p:nvSpPr>
              <p:cNvPr id="40" name="Rechthoek 39"/>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Adobe Heiti Std R" panose="020B0400000000000000" pitchFamily="34" charset="-128"/>
                  <a:cs typeface="Segoe UI Light" panose="020B0502040204020203" pitchFamily="34" charset="0"/>
                </a:endParaRPr>
              </a:p>
            </p:txBody>
          </p:sp>
          <p:sp>
            <p:nvSpPr>
              <p:cNvPr id="41" name="Rechthoek 40"/>
              <p:cNvSpPr/>
              <p:nvPr/>
            </p:nvSpPr>
            <p:spPr>
              <a:xfrm>
                <a:off x="12662053" y="6062530"/>
                <a:ext cx="1335622" cy="261610"/>
              </a:xfrm>
              <a:prstGeom prst="rect">
                <a:avLst/>
              </a:prstGeom>
            </p:spPr>
            <p:txBody>
              <a:bodyPr wrap="none">
                <a:spAutoFit/>
              </a:bodyPr>
              <a:lstStyle/>
              <a:p>
                <a:r>
                  <a:rPr lang="en-US" sz="1100" dirty="0">
                    <a:latin typeface="+mj-lt"/>
                    <a:ea typeface="Adobe Heiti Std R" panose="020B0400000000000000" pitchFamily="34" charset="-128"/>
                    <a:cs typeface="Segoe UI Light" panose="020B0502040204020203" pitchFamily="34" charset="0"/>
                  </a:rPr>
                  <a:t>Change chart type</a:t>
                </a:r>
              </a:p>
            </p:txBody>
          </p:sp>
          <p:sp>
            <p:nvSpPr>
              <p:cNvPr id="42" name="Gelijkbenige driehoek 71"/>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a typeface="Adobe Heiti Std R" panose="020B0400000000000000" pitchFamily="34" charset="-128"/>
                  <a:cs typeface="Segoe UI Light" panose="020B0502040204020203" pitchFamily="34" charset="0"/>
                </a:endParaRPr>
              </a:p>
            </p:txBody>
          </p:sp>
          <p:sp>
            <p:nvSpPr>
              <p:cNvPr id="43" name="Afgeronde rechthoek 42"/>
              <p:cNvSpPr/>
              <p:nvPr/>
            </p:nvSpPr>
            <p:spPr>
              <a:xfrm>
                <a:off x="12406467" y="6322741"/>
                <a:ext cx="1957910"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a:solidFill>
                      <a:schemeClr val="tx1"/>
                    </a:solidFill>
                    <a:latin typeface="+mj-lt"/>
                    <a:ea typeface="Adobe Heiti Std R" panose="020B0400000000000000" pitchFamily="34" charset="-128"/>
                    <a:cs typeface="Segoe UI Light" panose="020B0502040204020203" pitchFamily="34" charset="0"/>
                  </a:rPr>
                  <a:t>Edit data</a:t>
                </a:r>
              </a:p>
            </p:txBody>
          </p:sp>
          <p:grpSp>
            <p:nvGrpSpPr>
              <p:cNvPr id="44" name="Groep 73"/>
              <p:cNvGrpSpPr/>
              <p:nvPr/>
            </p:nvGrpSpPr>
            <p:grpSpPr>
              <a:xfrm>
                <a:off x="12461788" y="6100223"/>
                <a:ext cx="204691" cy="170000"/>
                <a:chOff x="15171969" y="1587338"/>
                <a:chExt cx="755407" cy="627385"/>
              </a:xfrm>
            </p:grpSpPr>
            <p:sp>
              <p:nvSpPr>
                <p:cNvPr id="61"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nvGrpSpPr>
                <p:cNvPr id="62" name="Groep 91"/>
                <p:cNvGrpSpPr/>
                <p:nvPr userDrawn="1"/>
              </p:nvGrpSpPr>
              <p:grpSpPr>
                <a:xfrm>
                  <a:off x="15281106" y="1587338"/>
                  <a:ext cx="511775" cy="560304"/>
                  <a:chOff x="10604642" y="969717"/>
                  <a:chExt cx="1290643" cy="1427163"/>
                </a:xfrm>
              </p:grpSpPr>
              <p:grpSp>
                <p:nvGrpSpPr>
                  <p:cNvPr id="63" name="Group 879"/>
                  <p:cNvGrpSpPr>
                    <a:grpSpLocks noChangeAspect="1"/>
                  </p:cNvGrpSpPr>
                  <p:nvPr userDrawn="1"/>
                </p:nvGrpSpPr>
                <p:grpSpPr bwMode="auto">
                  <a:xfrm>
                    <a:off x="10604642" y="969717"/>
                    <a:ext cx="1290643" cy="1427163"/>
                    <a:chOff x="4798" y="1515"/>
                    <a:chExt cx="813" cy="899"/>
                  </a:xfrm>
                </p:grpSpPr>
                <p:sp>
                  <p:nvSpPr>
                    <p:cNvPr id="65"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6"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7"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8"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9"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0"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1"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2"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3"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grpSp>
              <p:sp>
                <p:nvSpPr>
                  <p:cNvPr id="64" name="Vrije vorm 63"/>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grpSp>
          <p:grpSp>
            <p:nvGrpSpPr>
              <p:cNvPr id="45" name="Groep 74"/>
              <p:cNvGrpSpPr/>
              <p:nvPr/>
            </p:nvGrpSpPr>
            <p:grpSpPr>
              <a:xfrm>
                <a:off x="12468521" y="6356844"/>
                <a:ext cx="133446" cy="114786"/>
                <a:chOff x="14587469" y="6356844"/>
                <a:chExt cx="133446" cy="114786"/>
              </a:xfrm>
            </p:grpSpPr>
            <p:sp>
              <p:nvSpPr>
                <p:cNvPr id="51" name="Rectangle 6"/>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sp>
              <p:nvSpPr>
                <p:cNvPr id="52" name="Rectangle 15"/>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sp>
              <p:nvSpPr>
                <p:cNvPr id="53" name="Freeform 14"/>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cxnSp>
              <p:nvCxnSpPr>
                <p:cNvPr id="54" name="Rechte verbindingslijn 53"/>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0" name="Rectangle 13"/>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grpSp>
          <p:grpSp>
            <p:nvGrpSpPr>
              <p:cNvPr id="46" name="Groep 75"/>
              <p:cNvGrpSpPr/>
              <p:nvPr/>
            </p:nvGrpSpPr>
            <p:grpSpPr>
              <a:xfrm>
                <a:off x="12529899" y="6421402"/>
                <a:ext cx="97399" cy="97399"/>
                <a:chOff x="14546483" y="5323041"/>
                <a:chExt cx="242460" cy="242460"/>
              </a:xfrm>
            </p:grpSpPr>
            <p:sp>
              <p:nvSpPr>
                <p:cNvPr id="47" name="Rechthoek 46"/>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Adobe Heiti Std R" panose="020B0400000000000000" pitchFamily="34" charset="-128"/>
                    <a:cs typeface="Segoe UI Light" panose="020B0502040204020203" pitchFamily="34" charset="0"/>
                  </a:endParaRPr>
                </a:p>
              </p:txBody>
            </p:sp>
            <p:grpSp>
              <p:nvGrpSpPr>
                <p:cNvPr id="48" name="Groep 77"/>
                <p:cNvGrpSpPr/>
                <p:nvPr/>
              </p:nvGrpSpPr>
              <p:grpSpPr>
                <a:xfrm>
                  <a:off x="14568035" y="5357818"/>
                  <a:ext cx="199836" cy="175226"/>
                  <a:chOff x="14559757" y="5349611"/>
                  <a:chExt cx="216392" cy="191641"/>
                </a:xfrm>
              </p:grpSpPr>
              <p:sp>
                <p:nvSpPr>
                  <p:cNvPr id="49" name="Parallellogram 48"/>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Adobe Heiti Std R" panose="020B0400000000000000" pitchFamily="34" charset="-128"/>
                      <a:cs typeface="Segoe UI Light" panose="020B0502040204020203" pitchFamily="34" charset="0"/>
                    </a:endParaRPr>
                  </a:p>
                </p:txBody>
              </p:sp>
              <p:sp>
                <p:nvSpPr>
                  <p:cNvPr id="50" name="Parallellogram 49"/>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Adobe Heiti Std R" panose="020B0400000000000000" pitchFamily="34" charset="-128"/>
                      <a:cs typeface="Segoe UI Light" panose="020B0502040204020203" pitchFamily="34" charset="0"/>
                    </a:endParaRPr>
                  </a:p>
                </p:txBody>
              </p:sp>
            </p:grpSp>
          </p:grpSp>
        </p:grpSp>
        <p:pic>
          <p:nvPicPr>
            <p:cNvPr id="3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55886" y="6425992"/>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ep 64"/>
            <p:cNvGrpSpPr/>
            <p:nvPr/>
          </p:nvGrpSpPr>
          <p:grpSpPr>
            <a:xfrm>
              <a:off x="12491729" y="3471416"/>
              <a:ext cx="1114138" cy="297656"/>
              <a:chOff x="13560784" y="3471416"/>
              <a:chExt cx="1114138" cy="297656"/>
            </a:xfrm>
          </p:grpSpPr>
          <p:sp>
            <p:nvSpPr>
              <p:cNvPr id="36" name="Afgeronde rechthoek 35"/>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Adobe Heiti Std R" panose="020B0400000000000000" pitchFamily="34" charset="-128"/>
                  <a:cs typeface="Segoe UI Light" panose="020B0502040204020203" pitchFamily="34" charset="0"/>
                </a:endParaRPr>
              </a:p>
            </p:txBody>
          </p:sp>
          <p:sp>
            <p:nvSpPr>
              <p:cNvPr id="37" name="Tekstvak 81"/>
              <p:cNvSpPr txBox="1"/>
              <p:nvPr/>
            </p:nvSpPr>
            <p:spPr>
              <a:xfrm>
                <a:off x="13573594" y="3498049"/>
                <a:ext cx="888311" cy="25391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GB" sz="1000" dirty="0">
                    <a:latin typeface="+mj-lt"/>
                    <a:ea typeface="Adobe Heiti Std R" panose="020B0400000000000000" pitchFamily="34" charset="-128"/>
                  </a:rPr>
                  <a:t>Insert</a:t>
                </a:r>
              </a:p>
            </p:txBody>
          </p:sp>
          <p:cxnSp>
            <p:nvCxnSpPr>
              <p:cNvPr id="38" name="Rechte verbindingslijn 37"/>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Gelijkbenige driehoek 68"/>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a typeface="Adobe Heiti Std R" panose="020B0400000000000000" pitchFamily="34" charset="-128"/>
                  <a:cs typeface="Segoe UI Light" panose="020B0502040204020203" pitchFamily="34" charset="0"/>
                </a:endParaRPr>
              </a:p>
            </p:txBody>
          </p:sp>
        </p:grpSp>
      </p:grpSp>
    </p:spTree>
    <p:extLst>
      <p:ext uri="{BB962C8B-B14F-4D97-AF65-F5344CB8AC3E}">
        <p14:creationId xmlns:p14="http://schemas.microsoft.com/office/powerpoint/2010/main" val="4172402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hart left">
    <p:spTree>
      <p:nvGrpSpPr>
        <p:cNvPr id="1" name=""/>
        <p:cNvGrpSpPr/>
        <p:nvPr/>
      </p:nvGrpSpPr>
      <p:grpSpPr>
        <a:xfrm>
          <a:off x="0" y="0"/>
          <a:ext cx="0" cy="0"/>
          <a:chOff x="0" y="0"/>
          <a:chExt cx="0" cy="0"/>
        </a:xfrm>
      </p:grpSpPr>
      <p:sp>
        <p:nvSpPr>
          <p:cNvPr id="7" name="Title placeholder"/>
          <p:cNvSpPr>
            <a:spLocks noGrp="1"/>
          </p:cNvSpPr>
          <p:nvPr>
            <p:ph type="title"/>
          </p:nvPr>
        </p:nvSpPr>
        <p:spPr>
          <a:xfrm>
            <a:off x="5458990" y="184700"/>
            <a:ext cx="3380210" cy="882415"/>
          </a:xfrm>
        </p:spPr>
        <p:txBody>
          <a:bodyPr/>
          <a:lstStyle/>
          <a:p>
            <a:r>
              <a:rPr lang="en-US"/>
              <a:t>Click to edit Master title style</a:t>
            </a:r>
            <a:endParaRPr lang="en-US" dirty="0"/>
          </a:p>
        </p:txBody>
      </p:sp>
      <p:sp>
        <p:nvSpPr>
          <p:cNvPr id="10" name="Content placeholder"/>
          <p:cNvSpPr>
            <a:spLocks noGrp="1"/>
          </p:cNvSpPr>
          <p:nvPr>
            <p:ph sz="quarter" idx="14"/>
          </p:nvPr>
        </p:nvSpPr>
        <p:spPr>
          <a:xfrm>
            <a:off x="5458990" y="1219797"/>
            <a:ext cx="3380210" cy="3262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p:cNvSpPr>
            <a:spLocks noGrp="1"/>
          </p:cNvSpPr>
          <p:nvPr>
            <p:ph type="sldNum" sz="quarter" idx="17"/>
          </p:nvPr>
        </p:nvSpPr>
        <p:spPr/>
        <p:txBody>
          <a:bodyPr/>
          <a:lstStyle/>
          <a:p>
            <a:fld id="{76304153-AB0A-48EF-9773-766B89829996}" type="slidenum">
              <a:rPr lang="en-US" noProof="1" smtClean="0"/>
              <a:pPr/>
              <a:t>‹#›</a:t>
            </a:fld>
            <a:endParaRPr lang="en-US" noProof="1"/>
          </a:p>
        </p:txBody>
      </p:sp>
      <p:sp>
        <p:nvSpPr>
          <p:cNvPr id="12" name="Presentation title placeholder"/>
          <p:cNvSpPr>
            <a:spLocks noGrp="1"/>
          </p:cNvSpPr>
          <p:nvPr>
            <p:ph type="ftr" sz="quarter" idx="16"/>
          </p:nvPr>
        </p:nvSpPr>
        <p:spPr/>
        <p:txBody>
          <a:bodyPr/>
          <a:lstStyle/>
          <a:p>
            <a:r>
              <a:rPr lang="en-US" noProof="1"/>
              <a:t>©Kiwa Ltd </a:t>
            </a:r>
          </a:p>
        </p:txBody>
      </p:sp>
      <p:sp>
        <p:nvSpPr>
          <p:cNvPr id="8" name="Brand name placeholder"/>
          <p:cNvSpPr>
            <a:spLocks noGrp="1"/>
          </p:cNvSpPr>
          <p:nvPr>
            <p:ph type="dt" sz="half" idx="15"/>
          </p:nvPr>
        </p:nvSpPr>
        <p:spPr/>
        <p:txBody>
          <a:bodyPr/>
          <a:lstStyle/>
          <a:p>
            <a:pPr algn="l"/>
            <a:r>
              <a:rPr lang="en-US" noProof="1"/>
              <a:t>Kiwa Gastec</a:t>
            </a:r>
          </a:p>
        </p:txBody>
      </p:sp>
      <p:sp>
        <p:nvSpPr>
          <p:cNvPr id="4" name="Chart Placeholder 3"/>
          <p:cNvSpPr>
            <a:spLocks noGrp="1"/>
          </p:cNvSpPr>
          <p:nvPr>
            <p:ph type="chart" sz="quarter" idx="18"/>
          </p:nvPr>
        </p:nvSpPr>
        <p:spPr>
          <a:xfrm>
            <a:off x="304800" y="184700"/>
            <a:ext cx="4851190" cy="4298400"/>
          </a:xfrm>
        </p:spPr>
        <p:txBody>
          <a:bodyPr/>
          <a:lstStyle/>
          <a:p>
            <a:r>
              <a:rPr lang="en-US"/>
              <a:t>Click icon to add chart</a:t>
            </a:r>
            <a:endParaRPr lang="en-US" dirty="0"/>
          </a:p>
        </p:txBody>
      </p:sp>
      <p:grpSp>
        <p:nvGrpSpPr>
          <p:cNvPr id="15" name="Instructie grafiek"/>
          <p:cNvGrpSpPr/>
          <p:nvPr userDrawn="1"/>
        </p:nvGrpSpPr>
        <p:grpSpPr>
          <a:xfrm>
            <a:off x="9124948" y="-100346"/>
            <a:ext cx="2790696" cy="6959240"/>
            <a:chOff x="12304477" y="-100346"/>
            <a:chExt cx="2790696" cy="6959240"/>
          </a:xfrm>
        </p:grpSpPr>
        <p:sp>
          <p:nvSpPr>
            <p:cNvPr id="20" name="Rechthoek 19"/>
            <p:cNvSpPr/>
            <p:nvPr userDrawn="1"/>
          </p:nvSpPr>
          <p:spPr>
            <a:xfrm>
              <a:off x="12304477" y="4597047"/>
              <a:ext cx="2773430" cy="412806"/>
            </a:xfrm>
            <a:prstGeom prst="rect">
              <a:avLst/>
            </a:prstGeom>
            <a:noFill/>
            <a:ln w="25400" cap="flat" cmpd="sng" algn="ctr">
              <a:noFill/>
              <a:prstDash val="solid"/>
            </a:ln>
            <a:effectLst/>
          </p:spPr>
          <p:txBody>
            <a:bodyPr lIns="180000" rIns="180000" rtlCol="0" anchor="t"/>
            <a:lstStyle/>
            <a:p>
              <a:r>
                <a:rPr lang="nl-NL" sz="1600" b="1" kern="0" cap="all" dirty="0" err="1">
                  <a:solidFill>
                    <a:schemeClr val="accent1"/>
                  </a:solidFill>
                  <a:latin typeface="+mj-lt"/>
                  <a:ea typeface="Adobe Heiti Std R" panose="020B0400000000000000" pitchFamily="34" charset="-128"/>
                  <a:cs typeface="Segoe UI Light" panose="020B0502040204020203" pitchFamily="34" charset="0"/>
                </a:rPr>
                <a:t>Edit</a:t>
              </a:r>
              <a:r>
                <a:rPr lang="nl-NL" sz="1600" b="1" kern="0" cap="all" dirty="0">
                  <a:solidFill>
                    <a:schemeClr val="accent1"/>
                  </a:solidFill>
                  <a:latin typeface="+mj-lt"/>
                  <a:ea typeface="Adobe Heiti Std R" panose="020B0400000000000000" pitchFamily="34" charset="-128"/>
                  <a:cs typeface="Segoe UI Light" panose="020B0502040204020203" pitchFamily="34" charset="0"/>
                </a:rPr>
                <a:t> </a:t>
              </a:r>
              <a:r>
                <a:rPr lang="nl-NL" sz="1600" b="1" kern="0" cap="all" dirty="0" err="1">
                  <a:solidFill>
                    <a:schemeClr val="accent1"/>
                  </a:solidFill>
                  <a:latin typeface="+mj-lt"/>
                  <a:ea typeface="Adobe Heiti Std R" panose="020B0400000000000000" pitchFamily="34" charset="-128"/>
                  <a:cs typeface="Segoe UI Light" panose="020B0502040204020203" pitchFamily="34" charset="0"/>
                </a:rPr>
                <a:t>graph</a:t>
              </a:r>
              <a:endParaRPr lang="nl-NL" sz="1600" b="1" kern="0" cap="all" dirty="0">
                <a:solidFill>
                  <a:schemeClr val="accent1"/>
                </a:solidFill>
                <a:latin typeface="+mj-lt"/>
                <a:ea typeface="Adobe Heiti Std R" panose="020B0400000000000000" pitchFamily="34" charset="-128"/>
                <a:cs typeface="Segoe UI Light" panose="020B0502040204020203" pitchFamily="34" charset="0"/>
              </a:endParaRPr>
            </a:p>
          </p:txBody>
        </p:sp>
        <p:sp>
          <p:nvSpPr>
            <p:cNvPr id="21" name="Rechthoek 20"/>
            <p:cNvSpPr/>
            <p:nvPr userDrawn="1"/>
          </p:nvSpPr>
          <p:spPr>
            <a:xfrm>
              <a:off x="12321743" y="-100346"/>
              <a:ext cx="2773430" cy="315377"/>
            </a:xfrm>
            <a:prstGeom prst="rect">
              <a:avLst/>
            </a:prstGeom>
            <a:noFill/>
            <a:ln w="25400" cap="flat" cmpd="sng" algn="ctr">
              <a:noFill/>
              <a:prstDash val="solid"/>
            </a:ln>
            <a:effectLst/>
          </p:spPr>
          <p:txBody>
            <a:bodyPr lIns="180000" rIns="180000" rtlCol="0" anchor="t"/>
            <a:lstStyle/>
            <a:p>
              <a:r>
                <a:rPr lang="nl-NL" sz="1600" b="1" kern="0" cap="all" dirty="0" err="1">
                  <a:solidFill>
                    <a:schemeClr val="accent1"/>
                  </a:solidFill>
                  <a:latin typeface="+mj-lt"/>
                  <a:ea typeface="Adobe Heiti Std R" panose="020B0400000000000000" pitchFamily="34" charset="-128"/>
                  <a:cs typeface="Segoe UI Light" panose="020B0502040204020203" pitchFamily="34" charset="0"/>
                </a:rPr>
                <a:t>Insert</a:t>
              </a:r>
              <a:r>
                <a:rPr lang="nl-NL" sz="1600" b="1" kern="0" cap="all" dirty="0">
                  <a:solidFill>
                    <a:schemeClr val="accent1"/>
                  </a:solidFill>
                  <a:latin typeface="+mj-lt"/>
                  <a:ea typeface="Adobe Heiti Std R" panose="020B0400000000000000" pitchFamily="34" charset="-128"/>
                  <a:cs typeface="Segoe UI Light" panose="020B0502040204020203" pitchFamily="34" charset="0"/>
                </a:rPr>
                <a:t> </a:t>
              </a:r>
              <a:r>
                <a:rPr lang="nl-NL" sz="1600" b="1" kern="0" cap="all" dirty="0" err="1">
                  <a:solidFill>
                    <a:schemeClr val="accent1"/>
                  </a:solidFill>
                  <a:latin typeface="+mj-lt"/>
                  <a:ea typeface="Adobe Heiti Std R" panose="020B0400000000000000" pitchFamily="34" charset="-128"/>
                  <a:cs typeface="Segoe UI Light" panose="020B0502040204020203" pitchFamily="34" charset="0"/>
                </a:rPr>
                <a:t>graph</a:t>
              </a:r>
              <a:endParaRPr lang="nl-NL" sz="1600" b="1" kern="0" cap="all" dirty="0">
                <a:solidFill>
                  <a:schemeClr val="accent1"/>
                </a:solidFill>
                <a:latin typeface="+mj-lt"/>
                <a:ea typeface="Adobe Heiti Std R" panose="020B0400000000000000" pitchFamily="34" charset="-128"/>
                <a:cs typeface="Segoe UI Light" panose="020B0502040204020203" pitchFamily="34" charset="0"/>
              </a:endParaRPr>
            </a:p>
          </p:txBody>
        </p:sp>
        <p:cxnSp>
          <p:nvCxnSpPr>
            <p:cNvPr id="22" name="Rechte verbindingslijn 21"/>
            <p:cNvCxnSpPr/>
            <p:nvPr userDrawn="1"/>
          </p:nvCxnSpPr>
          <p:spPr>
            <a:xfrm>
              <a:off x="12489700" y="5009853"/>
              <a:ext cx="2559223" cy="0"/>
            </a:xfrm>
            <a:prstGeom prst="line">
              <a:avLst/>
            </a:prstGeom>
            <a:noFill/>
            <a:ln w="9525" cap="flat" cmpd="sng" algn="ctr">
              <a:solidFill>
                <a:schemeClr val="accent1"/>
              </a:solidFill>
              <a:prstDash val="solid"/>
            </a:ln>
            <a:effectLst/>
          </p:spPr>
        </p:cxnSp>
        <p:sp>
          <p:nvSpPr>
            <p:cNvPr id="23" name="Tekstvak 33"/>
            <p:cNvSpPr txBox="1"/>
            <p:nvPr userDrawn="1"/>
          </p:nvSpPr>
          <p:spPr>
            <a:xfrm>
              <a:off x="12494462" y="5175274"/>
              <a:ext cx="2310671" cy="780455"/>
            </a:xfrm>
            <a:prstGeom prst="rect">
              <a:avLst/>
            </a:prstGeom>
            <a:noFill/>
          </p:spPr>
          <p:txBody>
            <a:bodyPr wrap="square" lIns="0" tIns="0" rIns="0" bIns="0" rtlCol="0" anchor="t">
              <a:noAutofit/>
            </a:bodyPr>
            <a:lstStyle>
              <a:defPPr>
                <a:defRPr lang="nl-NL"/>
              </a:defPPr>
              <a:lvl1pPr lvl="0" fontAlgn="auto">
                <a:spcBef>
                  <a:spcPts val="0"/>
                </a:spcBef>
                <a:spcAft>
                  <a:spcPts val="0"/>
                </a:spcAft>
                <a:defRPr sz="1200" kern="0">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dirty="0">
                  <a:latin typeface="+mj-lt"/>
                  <a:ea typeface="Adobe Heiti Std R" panose="020B0400000000000000" pitchFamily="34" charset="-128"/>
                </a:rPr>
                <a:t>Select the </a:t>
              </a:r>
              <a:r>
                <a:rPr lang="nl-NL" dirty="0" err="1">
                  <a:latin typeface="+mj-lt"/>
                  <a:ea typeface="Adobe Heiti Std R" panose="020B0400000000000000" pitchFamily="34" charset="-128"/>
                </a:rPr>
                <a:t>graph</a:t>
              </a:r>
              <a:r>
                <a:rPr lang="nl-NL" dirty="0">
                  <a:latin typeface="+mj-lt"/>
                  <a:ea typeface="Adobe Heiti Std R" panose="020B0400000000000000" pitchFamily="34" charset="-128"/>
                </a:rPr>
                <a:t>, click on the right mouse-button </a:t>
              </a:r>
              <a:r>
                <a:rPr lang="nl-NL" dirty="0" err="1">
                  <a:latin typeface="+mj-lt"/>
                  <a:ea typeface="Adobe Heiti Std R" panose="020B0400000000000000" pitchFamily="34" charset="-128"/>
                </a:rPr>
                <a:t>and</a:t>
              </a:r>
              <a:r>
                <a:rPr lang="nl-NL" dirty="0">
                  <a:latin typeface="+mj-lt"/>
                  <a:ea typeface="Adobe Heiti Std R" panose="020B0400000000000000" pitchFamily="34" charset="-128"/>
                </a:rPr>
                <a:t> </a:t>
              </a:r>
              <a:r>
                <a:rPr lang="nl-NL" dirty="0" err="1">
                  <a:latin typeface="+mj-lt"/>
                  <a:ea typeface="Adobe Heiti Std R" panose="020B0400000000000000" pitchFamily="34" charset="-128"/>
                </a:rPr>
                <a:t>choose</a:t>
              </a:r>
              <a:r>
                <a:rPr lang="nl-NL" dirty="0">
                  <a:latin typeface="+mj-lt"/>
                  <a:ea typeface="Adobe Heiti Std R" panose="020B0400000000000000" pitchFamily="34" charset="-128"/>
                </a:rPr>
                <a:t> </a:t>
              </a:r>
              <a:r>
                <a:rPr lang="nl-NL" b="1" dirty="0">
                  <a:latin typeface="+mj-lt"/>
                  <a:ea typeface="Adobe Heiti Std R" panose="020B0400000000000000" pitchFamily="34" charset="-128"/>
                </a:rPr>
                <a:t>‘</a:t>
              </a:r>
              <a:r>
                <a:rPr lang="nl-NL" b="1" dirty="0" err="1">
                  <a:latin typeface="+mj-lt"/>
                  <a:ea typeface="Adobe Heiti Std R" panose="020B0400000000000000" pitchFamily="34" charset="-128"/>
                </a:rPr>
                <a:t>Edit</a:t>
              </a:r>
              <a:r>
                <a:rPr lang="nl-NL" b="1" dirty="0">
                  <a:latin typeface="+mj-lt"/>
                  <a:ea typeface="Adobe Heiti Std R" panose="020B0400000000000000" pitchFamily="34" charset="-128"/>
                </a:rPr>
                <a:t> data’</a:t>
              </a:r>
            </a:p>
          </p:txBody>
        </p:sp>
        <p:sp>
          <p:nvSpPr>
            <p:cNvPr id="24" name="Tekstvak 33"/>
            <p:cNvSpPr txBox="1"/>
            <p:nvPr userDrawn="1"/>
          </p:nvSpPr>
          <p:spPr>
            <a:xfrm>
              <a:off x="12496081" y="888538"/>
              <a:ext cx="2327979" cy="486087"/>
            </a:xfrm>
            <a:prstGeom prst="rect">
              <a:avLst/>
            </a:prstGeom>
            <a:noFill/>
          </p:spPr>
          <p:txBody>
            <a:bodyPr wrap="square" lIns="0" tIns="0" rIns="0" bIns="0" rtlCol="0" anchor="t">
              <a:noAutofit/>
            </a:bodyPr>
            <a:lstStyle>
              <a:defPPr>
                <a:defRPr lang="nl-NL"/>
              </a:defPPr>
              <a:lvl1pPr marR="0" lvl="0" indent="0" fontAlgn="auto">
                <a:lnSpc>
                  <a:spcPct val="100000"/>
                </a:lnSpc>
                <a:spcBef>
                  <a:spcPts val="0"/>
                </a:spcBef>
                <a:spcAft>
                  <a:spcPts val="0"/>
                </a:spcAft>
                <a:buClrTx/>
                <a:buSzTx/>
                <a:buFontTx/>
                <a:buNone/>
                <a:tabLst/>
                <a:defRPr kumimoji="0" sz="1200" b="0" i="0" u="none" strike="noStrike" kern="0" cap="none" spc="0" normalizeH="0" baseline="0">
                  <a:ln>
                    <a:noFill/>
                  </a:ln>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dirty="0">
                  <a:latin typeface="+mj-lt"/>
                  <a:ea typeface="Adobe Heiti Std R" panose="020B0400000000000000" pitchFamily="34" charset="-128"/>
                </a:rPr>
                <a:t>Click on the icon </a:t>
              </a:r>
              <a:r>
                <a:rPr lang="nl-NL" dirty="0" err="1">
                  <a:latin typeface="+mj-lt"/>
                  <a:ea typeface="Adobe Heiti Std R" panose="020B0400000000000000" pitchFamily="34" charset="-128"/>
                </a:rPr>
                <a:t>to</a:t>
              </a:r>
              <a:r>
                <a:rPr lang="nl-NL" dirty="0">
                  <a:latin typeface="+mj-lt"/>
                  <a:ea typeface="Adobe Heiti Std R" panose="020B0400000000000000" pitchFamily="34" charset="-128"/>
                </a:rPr>
                <a:t> </a:t>
              </a:r>
              <a:r>
                <a:rPr lang="nl-NL" dirty="0" err="1">
                  <a:latin typeface="+mj-lt"/>
                  <a:ea typeface="Adobe Heiti Std R" panose="020B0400000000000000" pitchFamily="34" charset="-128"/>
                </a:rPr>
                <a:t>insert</a:t>
              </a:r>
              <a:r>
                <a:rPr lang="nl-NL" dirty="0">
                  <a:latin typeface="+mj-lt"/>
                  <a:ea typeface="Adobe Heiti Std R" panose="020B0400000000000000" pitchFamily="34" charset="-128"/>
                </a:rPr>
                <a:t> a </a:t>
              </a:r>
              <a:r>
                <a:rPr lang="nl-NL" dirty="0" err="1">
                  <a:latin typeface="+mj-lt"/>
                  <a:ea typeface="Adobe Heiti Std R" panose="020B0400000000000000" pitchFamily="34" charset="-128"/>
                </a:rPr>
                <a:t>graph</a:t>
              </a:r>
              <a:endParaRPr lang="nl-NL" dirty="0">
                <a:latin typeface="+mj-lt"/>
                <a:ea typeface="Adobe Heiti Std R" panose="020B0400000000000000" pitchFamily="34" charset="-128"/>
              </a:endParaRPr>
            </a:p>
          </p:txBody>
        </p:sp>
        <p:sp>
          <p:nvSpPr>
            <p:cNvPr id="25" name="Tekstvak 33"/>
            <p:cNvSpPr txBox="1"/>
            <p:nvPr userDrawn="1"/>
          </p:nvSpPr>
          <p:spPr>
            <a:xfrm>
              <a:off x="12496081" y="2792939"/>
              <a:ext cx="2327979" cy="604311"/>
            </a:xfrm>
            <a:prstGeom prst="rect">
              <a:avLst/>
            </a:prstGeom>
            <a:noFill/>
          </p:spPr>
          <p:txBody>
            <a:bodyPr wrap="square" lIns="0" tIns="0" rIns="0" bIns="0" rtlCol="0" anchor="t">
              <a:noAutofit/>
            </a:bodyPr>
            <a:lstStyle>
              <a:defPPr>
                <a:defRPr lang="nl-NL"/>
              </a:defPPr>
              <a:lvl1pPr marR="0" lvl="0" indent="0" fontAlgn="auto">
                <a:lnSpc>
                  <a:spcPct val="100000"/>
                </a:lnSpc>
                <a:spcBef>
                  <a:spcPts val="0"/>
                </a:spcBef>
                <a:spcAft>
                  <a:spcPts val="0"/>
                </a:spcAft>
                <a:buClrTx/>
                <a:buSzTx/>
                <a:buFontTx/>
                <a:buNone/>
                <a:tabLst/>
                <a:defRPr kumimoji="0" sz="1200" b="0" i="0" u="none" strike="noStrike" kern="0" cap="none" spc="0" normalizeH="0" baseline="0">
                  <a:ln>
                    <a:noFill/>
                  </a:ln>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US" dirty="0">
                  <a:latin typeface="+mj-lt"/>
                  <a:ea typeface="Adobe Heiti Std R" panose="020B0400000000000000" pitchFamily="34" charset="-128"/>
                </a:rPr>
                <a:t>Select the graph you want to use and click on </a:t>
              </a:r>
              <a:r>
                <a:rPr lang="en-US" b="1" dirty="0">
                  <a:latin typeface="+mj-lt"/>
                  <a:ea typeface="Adobe Heiti Std R" panose="020B0400000000000000" pitchFamily="34" charset="-128"/>
                </a:rPr>
                <a:t>‘Insert’</a:t>
              </a:r>
              <a:endParaRPr lang="nl-NL" b="1" dirty="0">
                <a:latin typeface="+mj-lt"/>
                <a:ea typeface="Adobe Heiti Std R" panose="020B0400000000000000" pitchFamily="34" charset="-128"/>
              </a:endParaRPr>
            </a:p>
          </p:txBody>
        </p:sp>
        <p:sp>
          <p:nvSpPr>
            <p:cNvPr id="26" name="Ovaal 25"/>
            <p:cNvSpPr/>
            <p:nvPr userDrawn="1"/>
          </p:nvSpPr>
          <p:spPr>
            <a:xfrm>
              <a:off x="12496081" y="430361"/>
              <a:ext cx="359927" cy="359927"/>
            </a:xfrm>
            <a:prstGeom prst="ellipse">
              <a:avLst/>
            </a:prstGeom>
            <a:solidFill>
              <a:schemeClr val="accent1"/>
            </a:solidFill>
            <a:ln w="25400" cap="flat" cmpd="sng" algn="ctr">
              <a:noFill/>
              <a:prstDash val="solid"/>
            </a:ln>
            <a:effectLst/>
          </p:spPr>
          <p:txBody>
            <a:bodyPr lIns="0" tIns="36000" rIns="0" bIns="43200" rtlCol="0" anchor="ctr"/>
            <a:lstStyle/>
            <a:p>
              <a:pPr algn="ctr"/>
              <a:r>
                <a:rPr lang="nl-NL" sz="1400" kern="0" dirty="0">
                  <a:solidFill>
                    <a:schemeClr val="bg1"/>
                  </a:solidFill>
                  <a:latin typeface="+mj-lt"/>
                  <a:ea typeface="Adobe Heiti Std R" panose="020B0400000000000000" pitchFamily="34" charset="-128"/>
                  <a:cs typeface="Segoe UI Light" panose="020B0502040204020203" pitchFamily="34" charset="0"/>
                </a:rPr>
                <a:t>1</a:t>
              </a:r>
            </a:p>
          </p:txBody>
        </p:sp>
        <p:sp>
          <p:nvSpPr>
            <p:cNvPr id="27" name="Ovaal 26"/>
            <p:cNvSpPr/>
            <p:nvPr userDrawn="1"/>
          </p:nvSpPr>
          <p:spPr>
            <a:xfrm>
              <a:off x="12496081" y="2324902"/>
              <a:ext cx="359927" cy="359927"/>
            </a:xfrm>
            <a:prstGeom prst="ellipse">
              <a:avLst/>
            </a:prstGeom>
            <a:solidFill>
              <a:schemeClr val="accent1"/>
            </a:solidFill>
            <a:ln w="25400" cap="flat" cmpd="sng" algn="ctr">
              <a:noFill/>
              <a:prstDash val="solid"/>
            </a:ln>
            <a:effectLst/>
          </p:spPr>
          <p:txBody>
            <a:bodyPr lIns="0" tIns="36000" rIns="0" bIns="43200" rtlCol="0" anchor="ctr"/>
            <a:lstStyle/>
            <a:p>
              <a:pPr algn="ctr"/>
              <a:r>
                <a:rPr lang="nl-NL" sz="1400" kern="0" dirty="0">
                  <a:solidFill>
                    <a:schemeClr val="bg1"/>
                  </a:solidFill>
                  <a:latin typeface="+mj-lt"/>
                  <a:ea typeface="Adobe Heiti Std R" panose="020B0400000000000000" pitchFamily="34" charset="-128"/>
                  <a:cs typeface="Segoe UI Light" panose="020B0502040204020203" pitchFamily="34" charset="0"/>
                </a:rPr>
                <a:t>2</a:t>
              </a:r>
            </a:p>
          </p:txBody>
        </p:sp>
        <p:cxnSp>
          <p:nvCxnSpPr>
            <p:cNvPr id="28" name="Rechte verbindingslijn 27"/>
            <p:cNvCxnSpPr/>
            <p:nvPr userDrawn="1"/>
          </p:nvCxnSpPr>
          <p:spPr>
            <a:xfrm>
              <a:off x="12508966" y="285631"/>
              <a:ext cx="2539957" cy="0"/>
            </a:xfrm>
            <a:prstGeom prst="line">
              <a:avLst/>
            </a:prstGeom>
            <a:noFill/>
            <a:ln w="9525" cap="flat" cmpd="sng" algn="ctr">
              <a:solidFill>
                <a:schemeClr val="accent1"/>
              </a:solidFill>
              <a:prstDash val="solid"/>
            </a:ln>
            <a:effectLst/>
          </p:spPr>
        </p:cxnSp>
        <p:cxnSp>
          <p:nvCxnSpPr>
            <p:cNvPr id="29" name="Rechte verbindingslijn 28"/>
            <p:cNvCxnSpPr/>
            <p:nvPr userDrawn="1"/>
          </p:nvCxnSpPr>
          <p:spPr>
            <a:xfrm>
              <a:off x="12508627" y="2167521"/>
              <a:ext cx="2540296" cy="0"/>
            </a:xfrm>
            <a:prstGeom prst="line">
              <a:avLst/>
            </a:prstGeom>
            <a:noFill/>
            <a:ln w="9525" cap="flat" cmpd="sng" algn="ctr">
              <a:solidFill>
                <a:schemeClr val="accent1"/>
              </a:solidFill>
              <a:prstDash val="solid"/>
            </a:ln>
            <a:effectLst/>
          </p:spPr>
        </p:cxnSp>
        <p:cxnSp>
          <p:nvCxnSpPr>
            <p:cNvPr id="30" name="Rechte verbindingslijn 29"/>
            <p:cNvCxnSpPr/>
            <p:nvPr userDrawn="1"/>
          </p:nvCxnSpPr>
          <p:spPr>
            <a:xfrm>
              <a:off x="12478486" y="4022832"/>
              <a:ext cx="2570437" cy="0"/>
            </a:xfrm>
            <a:prstGeom prst="line">
              <a:avLst/>
            </a:prstGeom>
            <a:noFill/>
            <a:ln w="9525" cap="flat" cmpd="sng" algn="ctr">
              <a:solidFill>
                <a:schemeClr val="accent1"/>
              </a:solidFill>
              <a:prstDash val="solid"/>
            </a:ln>
            <a:effectLst/>
          </p:spPr>
        </p:cxnSp>
        <p:grpSp>
          <p:nvGrpSpPr>
            <p:cNvPr id="31" name="Groep 60"/>
            <p:cNvGrpSpPr/>
            <p:nvPr userDrawn="1"/>
          </p:nvGrpSpPr>
          <p:grpSpPr>
            <a:xfrm>
              <a:off x="12393537" y="1459904"/>
              <a:ext cx="689983" cy="573048"/>
              <a:chOff x="15171969" y="1587338"/>
              <a:chExt cx="755407" cy="627385"/>
            </a:xfrm>
          </p:grpSpPr>
          <p:sp>
            <p:nvSpPr>
              <p:cNvPr id="74"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nvGrpSpPr>
              <p:cNvPr id="75" name="Groep 104"/>
              <p:cNvGrpSpPr/>
              <p:nvPr userDrawn="1"/>
            </p:nvGrpSpPr>
            <p:grpSpPr>
              <a:xfrm>
                <a:off x="15281106" y="1587338"/>
                <a:ext cx="511775" cy="560304"/>
                <a:chOff x="10604642" y="969717"/>
                <a:chExt cx="1290643" cy="1427163"/>
              </a:xfrm>
            </p:grpSpPr>
            <p:grpSp>
              <p:nvGrpSpPr>
                <p:cNvPr id="76" name="Group 879"/>
                <p:cNvGrpSpPr>
                  <a:grpSpLocks noChangeAspect="1"/>
                </p:cNvGrpSpPr>
                <p:nvPr userDrawn="1"/>
              </p:nvGrpSpPr>
              <p:grpSpPr bwMode="auto">
                <a:xfrm>
                  <a:off x="10604642" y="969717"/>
                  <a:ext cx="1290643" cy="1427163"/>
                  <a:chOff x="4798" y="1515"/>
                  <a:chExt cx="813" cy="899"/>
                </a:xfrm>
              </p:grpSpPr>
              <p:sp>
                <p:nvSpPr>
                  <p:cNvPr id="78"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9"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80"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81"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82"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83"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84"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85"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86"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grpSp>
            <p:sp>
              <p:nvSpPr>
                <p:cNvPr id="77" name="Vrije vorm 76"/>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grpSp>
        <p:cxnSp>
          <p:nvCxnSpPr>
            <p:cNvPr id="32" name="Rechte verbindingslijn 31"/>
            <p:cNvCxnSpPr/>
            <p:nvPr userDrawn="1"/>
          </p:nvCxnSpPr>
          <p:spPr>
            <a:xfrm>
              <a:off x="12508966" y="6858894"/>
              <a:ext cx="2539957" cy="0"/>
            </a:xfrm>
            <a:prstGeom prst="line">
              <a:avLst/>
            </a:prstGeom>
            <a:noFill/>
            <a:ln w="9525" cap="flat" cmpd="sng" algn="ctr">
              <a:solidFill>
                <a:schemeClr val="accent1"/>
              </a:solidFill>
              <a:prstDash val="solid"/>
            </a:ln>
            <a:effectLst/>
          </p:spPr>
        </p:cxnSp>
        <p:grpSp>
          <p:nvGrpSpPr>
            <p:cNvPr id="33" name="Groep 62"/>
            <p:cNvGrpSpPr/>
            <p:nvPr/>
          </p:nvGrpSpPr>
          <p:grpSpPr>
            <a:xfrm>
              <a:off x="12511144" y="6054428"/>
              <a:ext cx="1969277" cy="542924"/>
              <a:chOff x="12402284" y="6054428"/>
              <a:chExt cx="1969277" cy="542924"/>
            </a:xfrm>
          </p:grpSpPr>
          <p:sp>
            <p:nvSpPr>
              <p:cNvPr id="40" name="Rechthoek 39"/>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Adobe Heiti Std R" panose="020B0400000000000000" pitchFamily="34" charset="-128"/>
                  <a:cs typeface="Segoe UI Light" panose="020B0502040204020203" pitchFamily="34" charset="0"/>
                </a:endParaRPr>
              </a:p>
            </p:txBody>
          </p:sp>
          <p:sp>
            <p:nvSpPr>
              <p:cNvPr id="41" name="Rechthoek 40"/>
              <p:cNvSpPr/>
              <p:nvPr/>
            </p:nvSpPr>
            <p:spPr>
              <a:xfrm>
                <a:off x="12662053" y="6062530"/>
                <a:ext cx="1335622" cy="261610"/>
              </a:xfrm>
              <a:prstGeom prst="rect">
                <a:avLst/>
              </a:prstGeom>
            </p:spPr>
            <p:txBody>
              <a:bodyPr wrap="none">
                <a:spAutoFit/>
              </a:bodyPr>
              <a:lstStyle/>
              <a:p>
                <a:r>
                  <a:rPr lang="en-US" sz="1100" dirty="0">
                    <a:latin typeface="+mj-lt"/>
                    <a:ea typeface="Adobe Heiti Std R" panose="020B0400000000000000" pitchFamily="34" charset="-128"/>
                    <a:cs typeface="Segoe UI Light" panose="020B0502040204020203" pitchFamily="34" charset="0"/>
                  </a:rPr>
                  <a:t>Change chart type</a:t>
                </a:r>
              </a:p>
            </p:txBody>
          </p:sp>
          <p:sp>
            <p:nvSpPr>
              <p:cNvPr id="42" name="Gelijkbenige driehoek 71"/>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a typeface="Adobe Heiti Std R" panose="020B0400000000000000" pitchFamily="34" charset="-128"/>
                  <a:cs typeface="Segoe UI Light" panose="020B0502040204020203" pitchFamily="34" charset="0"/>
                </a:endParaRPr>
              </a:p>
            </p:txBody>
          </p:sp>
          <p:sp>
            <p:nvSpPr>
              <p:cNvPr id="43" name="Afgeronde rechthoek 42"/>
              <p:cNvSpPr/>
              <p:nvPr/>
            </p:nvSpPr>
            <p:spPr>
              <a:xfrm>
                <a:off x="12406467" y="6322741"/>
                <a:ext cx="1957910"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a:solidFill>
                      <a:schemeClr val="tx1"/>
                    </a:solidFill>
                    <a:latin typeface="+mj-lt"/>
                    <a:ea typeface="Adobe Heiti Std R" panose="020B0400000000000000" pitchFamily="34" charset="-128"/>
                    <a:cs typeface="Segoe UI Light" panose="020B0502040204020203" pitchFamily="34" charset="0"/>
                  </a:rPr>
                  <a:t>Edit data</a:t>
                </a:r>
              </a:p>
            </p:txBody>
          </p:sp>
          <p:grpSp>
            <p:nvGrpSpPr>
              <p:cNvPr id="44" name="Groep 73"/>
              <p:cNvGrpSpPr/>
              <p:nvPr/>
            </p:nvGrpSpPr>
            <p:grpSpPr>
              <a:xfrm>
                <a:off x="12461788" y="6100223"/>
                <a:ext cx="204691" cy="170000"/>
                <a:chOff x="15171969" y="1587338"/>
                <a:chExt cx="755407" cy="627385"/>
              </a:xfrm>
            </p:grpSpPr>
            <p:sp>
              <p:nvSpPr>
                <p:cNvPr id="61"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nvGrpSpPr>
                <p:cNvPr id="62" name="Groep 91"/>
                <p:cNvGrpSpPr/>
                <p:nvPr userDrawn="1"/>
              </p:nvGrpSpPr>
              <p:grpSpPr>
                <a:xfrm>
                  <a:off x="15281106" y="1587338"/>
                  <a:ext cx="511775" cy="560304"/>
                  <a:chOff x="10604642" y="969717"/>
                  <a:chExt cx="1290643" cy="1427163"/>
                </a:xfrm>
              </p:grpSpPr>
              <p:grpSp>
                <p:nvGrpSpPr>
                  <p:cNvPr id="63" name="Group 879"/>
                  <p:cNvGrpSpPr>
                    <a:grpSpLocks noChangeAspect="1"/>
                  </p:cNvGrpSpPr>
                  <p:nvPr userDrawn="1"/>
                </p:nvGrpSpPr>
                <p:grpSpPr bwMode="auto">
                  <a:xfrm>
                    <a:off x="10604642" y="969717"/>
                    <a:ext cx="1290643" cy="1427163"/>
                    <a:chOff x="4798" y="1515"/>
                    <a:chExt cx="813" cy="899"/>
                  </a:xfrm>
                </p:grpSpPr>
                <p:sp>
                  <p:nvSpPr>
                    <p:cNvPr id="65"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6"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7"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8"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9"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0"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1"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2"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3"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grpSp>
              <p:sp>
                <p:nvSpPr>
                  <p:cNvPr id="64" name="Vrije vorm 63"/>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grpSp>
          <p:grpSp>
            <p:nvGrpSpPr>
              <p:cNvPr id="45" name="Groep 74"/>
              <p:cNvGrpSpPr/>
              <p:nvPr/>
            </p:nvGrpSpPr>
            <p:grpSpPr>
              <a:xfrm>
                <a:off x="12468521" y="6356844"/>
                <a:ext cx="133446" cy="114786"/>
                <a:chOff x="14587469" y="6356844"/>
                <a:chExt cx="133446" cy="114786"/>
              </a:xfrm>
            </p:grpSpPr>
            <p:sp>
              <p:nvSpPr>
                <p:cNvPr id="51" name="Rectangle 6"/>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sp>
              <p:nvSpPr>
                <p:cNvPr id="52" name="Rectangle 15"/>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sp>
              <p:nvSpPr>
                <p:cNvPr id="53" name="Freeform 14"/>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cxnSp>
              <p:nvCxnSpPr>
                <p:cNvPr id="54" name="Rechte verbindingslijn 53"/>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0" name="Rectangle 13"/>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grpSp>
          <p:grpSp>
            <p:nvGrpSpPr>
              <p:cNvPr id="46" name="Groep 75"/>
              <p:cNvGrpSpPr/>
              <p:nvPr/>
            </p:nvGrpSpPr>
            <p:grpSpPr>
              <a:xfrm>
                <a:off x="12529899" y="6421402"/>
                <a:ext cx="97399" cy="97399"/>
                <a:chOff x="14546483" y="5323041"/>
                <a:chExt cx="242460" cy="242460"/>
              </a:xfrm>
            </p:grpSpPr>
            <p:sp>
              <p:nvSpPr>
                <p:cNvPr id="47" name="Rechthoek 46"/>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Adobe Heiti Std R" panose="020B0400000000000000" pitchFamily="34" charset="-128"/>
                    <a:cs typeface="Segoe UI Light" panose="020B0502040204020203" pitchFamily="34" charset="0"/>
                  </a:endParaRPr>
                </a:p>
              </p:txBody>
            </p:sp>
            <p:grpSp>
              <p:nvGrpSpPr>
                <p:cNvPr id="48" name="Groep 77"/>
                <p:cNvGrpSpPr/>
                <p:nvPr/>
              </p:nvGrpSpPr>
              <p:grpSpPr>
                <a:xfrm>
                  <a:off x="14568035" y="5357818"/>
                  <a:ext cx="199836" cy="175226"/>
                  <a:chOff x="14559757" y="5349611"/>
                  <a:chExt cx="216392" cy="191641"/>
                </a:xfrm>
              </p:grpSpPr>
              <p:sp>
                <p:nvSpPr>
                  <p:cNvPr id="49" name="Parallellogram 48"/>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Adobe Heiti Std R" panose="020B0400000000000000" pitchFamily="34" charset="-128"/>
                      <a:cs typeface="Segoe UI Light" panose="020B0502040204020203" pitchFamily="34" charset="0"/>
                    </a:endParaRPr>
                  </a:p>
                </p:txBody>
              </p:sp>
              <p:sp>
                <p:nvSpPr>
                  <p:cNvPr id="50" name="Parallellogram 49"/>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Adobe Heiti Std R" panose="020B0400000000000000" pitchFamily="34" charset="-128"/>
                      <a:cs typeface="Segoe UI Light" panose="020B0502040204020203" pitchFamily="34" charset="0"/>
                    </a:endParaRPr>
                  </a:p>
                </p:txBody>
              </p:sp>
            </p:grpSp>
          </p:grpSp>
        </p:grpSp>
        <p:pic>
          <p:nvPicPr>
            <p:cNvPr id="3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55886" y="6425992"/>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ep 64"/>
            <p:cNvGrpSpPr/>
            <p:nvPr/>
          </p:nvGrpSpPr>
          <p:grpSpPr>
            <a:xfrm>
              <a:off x="12491729" y="3471416"/>
              <a:ext cx="1114138" cy="297656"/>
              <a:chOff x="13560784" y="3471416"/>
              <a:chExt cx="1114138" cy="297656"/>
            </a:xfrm>
          </p:grpSpPr>
          <p:sp>
            <p:nvSpPr>
              <p:cNvPr id="36" name="Afgeronde rechthoek 35"/>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Adobe Heiti Std R" panose="020B0400000000000000" pitchFamily="34" charset="-128"/>
                  <a:cs typeface="Segoe UI Light" panose="020B0502040204020203" pitchFamily="34" charset="0"/>
                </a:endParaRPr>
              </a:p>
            </p:txBody>
          </p:sp>
          <p:sp>
            <p:nvSpPr>
              <p:cNvPr id="37" name="Tekstvak 81"/>
              <p:cNvSpPr txBox="1"/>
              <p:nvPr/>
            </p:nvSpPr>
            <p:spPr>
              <a:xfrm>
                <a:off x="13573594" y="3498049"/>
                <a:ext cx="888311" cy="25391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GB" sz="1000" dirty="0">
                    <a:latin typeface="+mj-lt"/>
                    <a:ea typeface="Adobe Heiti Std R" panose="020B0400000000000000" pitchFamily="34" charset="-128"/>
                  </a:rPr>
                  <a:t>Insert</a:t>
                </a:r>
              </a:p>
            </p:txBody>
          </p:sp>
          <p:cxnSp>
            <p:nvCxnSpPr>
              <p:cNvPr id="38" name="Rechte verbindingslijn 37"/>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Gelijkbenige driehoek 68"/>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a typeface="Adobe Heiti Std R" panose="020B0400000000000000" pitchFamily="34" charset="-128"/>
                  <a:cs typeface="Segoe UI Light" panose="020B0502040204020203" pitchFamily="34" charset="0"/>
                </a:endParaRPr>
              </a:p>
            </p:txBody>
          </p:sp>
        </p:grpSp>
      </p:grpSp>
    </p:spTree>
    <p:extLst>
      <p:ext uri="{BB962C8B-B14F-4D97-AF65-F5344CB8AC3E}">
        <p14:creationId xmlns:p14="http://schemas.microsoft.com/office/powerpoint/2010/main" val="3132050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tle placeholder"/>
          <p:cNvSpPr>
            <a:spLocks noGrp="1"/>
          </p:cNvSpPr>
          <p:nvPr>
            <p:ph type="title"/>
          </p:nvPr>
        </p:nvSpPr>
        <p:spPr/>
        <p:txBody>
          <a:bodyPr/>
          <a:lstStyle/>
          <a:p>
            <a:r>
              <a:rPr lang="en-US"/>
              <a:t>Click to edit Master title style</a:t>
            </a:r>
            <a:endParaRPr lang="en-US" dirty="0"/>
          </a:p>
        </p:txBody>
      </p:sp>
      <p:sp>
        <p:nvSpPr>
          <p:cNvPr id="10" name="Slide number placeholder"/>
          <p:cNvSpPr>
            <a:spLocks noGrp="1"/>
          </p:cNvSpPr>
          <p:nvPr>
            <p:ph type="sldNum" sz="quarter" idx="12"/>
          </p:nvPr>
        </p:nvSpPr>
        <p:spPr/>
        <p:txBody>
          <a:bodyPr/>
          <a:lstStyle/>
          <a:p>
            <a:fld id="{76304153-AB0A-48EF-9773-766B89829996}" type="slidenum">
              <a:rPr lang="en-US" noProof="1" smtClean="0"/>
              <a:pPr/>
              <a:t>‹#›</a:t>
            </a:fld>
            <a:endParaRPr lang="en-US" noProof="1"/>
          </a:p>
        </p:txBody>
      </p:sp>
      <p:sp>
        <p:nvSpPr>
          <p:cNvPr id="9" name="Presentation title placeholder"/>
          <p:cNvSpPr>
            <a:spLocks noGrp="1"/>
          </p:cNvSpPr>
          <p:nvPr>
            <p:ph type="ftr" sz="quarter" idx="11"/>
          </p:nvPr>
        </p:nvSpPr>
        <p:spPr/>
        <p:txBody>
          <a:bodyPr/>
          <a:lstStyle/>
          <a:p>
            <a:r>
              <a:rPr lang="en-US" noProof="1"/>
              <a:t>©Kiwa Ltd </a:t>
            </a:r>
          </a:p>
        </p:txBody>
      </p:sp>
      <p:sp>
        <p:nvSpPr>
          <p:cNvPr id="8" name="Brand name placeholder"/>
          <p:cNvSpPr>
            <a:spLocks noGrp="1"/>
          </p:cNvSpPr>
          <p:nvPr>
            <p:ph type="dt" sz="half" idx="10"/>
          </p:nvPr>
        </p:nvSpPr>
        <p:spPr/>
        <p:txBody>
          <a:bodyPr/>
          <a:lstStyle/>
          <a:p>
            <a:pPr algn="l"/>
            <a:r>
              <a:rPr lang="en-US" noProof="1"/>
              <a:t>Kiwa Gastec</a:t>
            </a:r>
          </a:p>
        </p:txBody>
      </p:sp>
    </p:spTree>
    <p:extLst>
      <p:ext uri="{BB962C8B-B14F-4D97-AF65-F5344CB8AC3E}">
        <p14:creationId xmlns:p14="http://schemas.microsoft.com/office/powerpoint/2010/main" val="3731851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8" name="Slide number placeholder"/>
          <p:cNvSpPr>
            <a:spLocks noGrp="1"/>
          </p:cNvSpPr>
          <p:nvPr>
            <p:ph type="sldNum" sz="quarter" idx="12"/>
          </p:nvPr>
        </p:nvSpPr>
        <p:spPr/>
        <p:txBody>
          <a:bodyPr/>
          <a:lstStyle/>
          <a:p>
            <a:fld id="{76304153-AB0A-48EF-9773-766B89829996}" type="slidenum">
              <a:rPr lang="en-US" noProof="1" smtClean="0"/>
              <a:pPr/>
              <a:t>‹#›</a:t>
            </a:fld>
            <a:endParaRPr lang="en-US" noProof="1"/>
          </a:p>
        </p:txBody>
      </p:sp>
      <p:sp>
        <p:nvSpPr>
          <p:cNvPr id="7" name="Presentation title placeholder"/>
          <p:cNvSpPr>
            <a:spLocks noGrp="1"/>
          </p:cNvSpPr>
          <p:nvPr>
            <p:ph type="ftr" sz="quarter" idx="11"/>
          </p:nvPr>
        </p:nvSpPr>
        <p:spPr/>
        <p:txBody>
          <a:bodyPr/>
          <a:lstStyle/>
          <a:p>
            <a:r>
              <a:rPr lang="en-US" noProof="1"/>
              <a:t>©Kiwa Ltd </a:t>
            </a:r>
          </a:p>
        </p:txBody>
      </p:sp>
      <p:sp>
        <p:nvSpPr>
          <p:cNvPr id="6" name="Brand name placeholder"/>
          <p:cNvSpPr>
            <a:spLocks noGrp="1"/>
          </p:cNvSpPr>
          <p:nvPr>
            <p:ph type="dt" sz="half" idx="10"/>
          </p:nvPr>
        </p:nvSpPr>
        <p:spPr/>
        <p:txBody>
          <a:bodyPr/>
          <a:lstStyle/>
          <a:p>
            <a:pPr algn="l"/>
            <a:r>
              <a:rPr lang="en-US" noProof="1"/>
              <a:t>Kiwa Gastec</a:t>
            </a:r>
          </a:p>
        </p:txBody>
      </p:sp>
    </p:spTree>
    <p:extLst>
      <p:ext uri="{BB962C8B-B14F-4D97-AF65-F5344CB8AC3E}">
        <p14:creationId xmlns:p14="http://schemas.microsoft.com/office/powerpoint/2010/main" val="3273868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custom picture">
    <p:spTree>
      <p:nvGrpSpPr>
        <p:cNvPr id="1" name=""/>
        <p:cNvGrpSpPr/>
        <p:nvPr/>
      </p:nvGrpSpPr>
      <p:grpSpPr>
        <a:xfrm>
          <a:off x="0" y="0"/>
          <a:ext cx="0" cy="0"/>
          <a:chOff x="0" y="0"/>
          <a:chExt cx="0" cy="0"/>
        </a:xfrm>
      </p:grpSpPr>
      <p:sp>
        <p:nvSpPr>
          <p:cNvPr id="5" name="Rectangle 4"/>
          <p:cNvSpPr/>
          <p:nvPr userDrawn="1"/>
        </p:nvSpPr>
        <p:spPr>
          <a:xfrm>
            <a:off x="7041600" y="1789200"/>
            <a:ext cx="2102400" cy="335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0"/>
            <a:ext cx="7038000" cy="178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left placeholder"/>
          <p:cNvSpPr>
            <a:spLocks noGrp="1"/>
          </p:cNvSpPr>
          <p:nvPr>
            <p:ph type="pic" sz="quarter" idx="12" hasCustomPrompt="1"/>
          </p:nvPr>
        </p:nvSpPr>
        <p:spPr>
          <a:xfrm>
            <a:off x="0" y="1785600"/>
            <a:ext cx="7038000" cy="3355951"/>
          </a:xfrm>
          <a:solidFill>
            <a:schemeClr val="bg1">
              <a:lumMod val="75000"/>
            </a:schemeClr>
          </a:solidFill>
        </p:spPr>
        <p:txBody>
          <a:bodyPr tIns="1080000">
            <a:normAutofit/>
          </a:bodyPr>
          <a:lstStyle>
            <a:lvl1pPr marL="0" indent="0" algn="ctr">
              <a:buNone/>
              <a:defRPr sz="1157" b="1" baseline="0">
                <a:solidFill>
                  <a:schemeClr val="accent3"/>
                </a:solidFill>
              </a:defRPr>
            </a:lvl1pPr>
          </a:lstStyle>
          <a:p>
            <a:r>
              <a:rPr lang="en-US" noProof="1"/>
              <a:t>Click icon below to insert picture. Please refer to instructions on the left.</a:t>
            </a:r>
          </a:p>
        </p:txBody>
      </p:sp>
      <p:sp>
        <p:nvSpPr>
          <p:cNvPr id="17" name="Presenter name placeholder"/>
          <p:cNvSpPr>
            <a:spLocks noGrp="1"/>
          </p:cNvSpPr>
          <p:nvPr>
            <p:ph type="subTitle" sz="quarter" idx="14" hasCustomPrompt="1"/>
          </p:nvPr>
        </p:nvSpPr>
        <p:spPr>
          <a:xfrm>
            <a:off x="306000" y="1324987"/>
            <a:ext cx="5383245" cy="328354"/>
          </a:xfrm>
        </p:spPr>
        <p:txBody>
          <a:bodyPr>
            <a:noAutofit/>
          </a:bodyPr>
          <a:lstStyle>
            <a:lvl1pPr marL="0" indent="0">
              <a:spcAft>
                <a:spcPts val="0"/>
              </a:spcAft>
              <a:buNone/>
              <a:defRPr sz="1089"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for presenter’s name and presentation date</a:t>
            </a:r>
          </a:p>
        </p:txBody>
      </p:sp>
      <p:sp>
        <p:nvSpPr>
          <p:cNvPr id="12" name="Slogan"/>
          <p:cNvSpPr txBox="1"/>
          <p:nvPr userDrawn="1"/>
        </p:nvSpPr>
        <p:spPr>
          <a:xfrm>
            <a:off x="7520154" y="3473645"/>
            <a:ext cx="1377103" cy="1131079"/>
          </a:xfrm>
          <a:prstGeom prst="rect">
            <a:avLst/>
          </a:prstGeom>
          <a:noFill/>
        </p:spPr>
        <p:txBody>
          <a:bodyPr wrap="square" rtlCol="0">
            <a:spAutoFit/>
          </a:bodyPr>
          <a:lstStyle/>
          <a:p>
            <a:pPr>
              <a:lnSpc>
                <a:spcPts val="2722"/>
              </a:lnSpc>
            </a:pPr>
            <a:r>
              <a:rPr lang="nl-NL" sz="2000" b="1" noProof="1">
                <a:solidFill>
                  <a:schemeClr val="bg1"/>
                </a:solidFill>
              </a:rPr>
              <a:t>Trust</a:t>
            </a:r>
          </a:p>
          <a:p>
            <a:pPr>
              <a:lnSpc>
                <a:spcPts val="2722"/>
              </a:lnSpc>
            </a:pPr>
            <a:r>
              <a:rPr lang="nl-NL" sz="2000" b="1" noProof="1">
                <a:solidFill>
                  <a:schemeClr val="bg1"/>
                </a:solidFill>
              </a:rPr>
              <a:t>Quality</a:t>
            </a:r>
          </a:p>
          <a:p>
            <a:pPr>
              <a:lnSpc>
                <a:spcPts val="2722"/>
              </a:lnSpc>
            </a:pPr>
            <a:r>
              <a:rPr lang="nl-NL" sz="2000" b="1" noProof="1">
                <a:solidFill>
                  <a:schemeClr val="bg1"/>
                </a:solidFill>
              </a:rPr>
              <a:t>Progress</a:t>
            </a:r>
          </a:p>
        </p:txBody>
      </p:sp>
      <p:sp>
        <p:nvSpPr>
          <p:cNvPr id="34" name="Title placeholder"/>
          <p:cNvSpPr>
            <a:spLocks noGrp="1"/>
          </p:cNvSpPr>
          <p:nvPr>
            <p:ph type="title" hasCustomPrompt="1"/>
          </p:nvPr>
        </p:nvSpPr>
        <p:spPr>
          <a:xfrm>
            <a:off x="305999" y="318085"/>
            <a:ext cx="6206400" cy="882415"/>
          </a:xfrm>
        </p:spPr>
        <p:txBody>
          <a:bodyPr anchor="t" anchorCtr="0">
            <a:noAutofit/>
          </a:bodyPr>
          <a:lstStyle>
            <a:lvl1pPr>
              <a:lnSpc>
                <a:spcPts val="3538"/>
              </a:lnSpc>
              <a:defRPr sz="3402" baseline="0">
                <a:solidFill>
                  <a:schemeClr val="bg1"/>
                </a:solidFill>
              </a:defRPr>
            </a:lvl1pPr>
          </a:lstStyle>
          <a:p>
            <a:r>
              <a:rPr lang="en-US" noProof="0" dirty="0"/>
              <a:t>Click for title</a:t>
            </a:r>
          </a:p>
        </p:txBody>
      </p:sp>
      <p:sp>
        <p:nvSpPr>
          <p:cNvPr id="13" name="Logo placeholder"/>
          <p:cNvSpPr>
            <a:spLocks noGrp="1"/>
          </p:cNvSpPr>
          <p:nvPr>
            <p:ph type="body" sz="quarter" idx="16" hasCustomPrompt="1"/>
          </p:nvPr>
        </p:nvSpPr>
        <p:spPr>
          <a:xfrm>
            <a:off x="5772019" y="741600"/>
            <a:ext cx="2538000" cy="2077200"/>
          </a:xfrm>
          <a:blipFill>
            <a:blip r:embed="rId2"/>
            <a:stretch>
              <a:fillRect/>
            </a:stretch>
          </a:blipFill>
        </p:spPr>
        <p:txBody>
          <a:bodyPr>
            <a:normAutofit/>
          </a:bodyPr>
          <a:lstStyle>
            <a:lvl1pPr>
              <a:defRPr sz="100" b="0">
                <a:solidFill>
                  <a:schemeClr val="bg1"/>
                </a:solidFill>
              </a:defRPr>
            </a:lvl1pPr>
          </a:lstStyle>
          <a:p>
            <a:pPr lvl="0"/>
            <a:r>
              <a:rPr lang="nl-NL" dirty="0"/>
              <a:t>‘</a:t>
            </a:r>
          </a:p>
        </p:txBody>
      </p:sp>
      <p:cxnSp>
        <p:nvCxnSpPr>
          <p:cNvPr id="4" name="Straight Connector 3"/>
          <p:cNvCxnSpPr/>
          <p:nvPr userDrawn="1"/>
        </p:nvCxnSpPr>
        <p:spPr>
          <a:xfrm>
            <a:off x="0" y="1782000"/>
            <a:ext cx="604451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Isosceles Triangle 14"/>
          <p:cNvSpPr/>
          <p:nvPr userDrawn="1"/>
        </p:nvSpPr>
        <p:spPr>
          <a:xfrm rot="5400000">
            <a:off x="6984130" y="3610916"/>
            <a:ext cx="216000" cy="108000"/>
          </a:xfrm>
          <a:prstGeom prst="triangle">
            <a:avLst>
              <a:gd name="adj" fmla="val 56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8"/>
          </p:nvPr>
        </p:nvSpPr>
        <p:spPr>
          <a:xfrm>
            <a:off x="323300" y="5287410"/>
            <a:ext cx="180000" cy="180000"/>
          </a:xfrm>
        </p:spPr>
        <p:txBody>
          <a:bodyPr/>
          <a:lstStyle>
            <a:lvl1pPr>
              <a:defRPr sz="100">
                <a:solidFill>
                  <a:schemeClr val="bg1">
                    <a:lumMod val="85000"/>
                  </a:schemeClr>
                </a:solidFill>
              </a:defRPr>
            </a:lvl1pPr>
          </a:lstStyle>
          <a:p>
            <a:r>
              <a:rPr lang="en-US" noProof="1"/>
              <a:t>©Kiwa Ltd </a:t>
            </a:r>
          </a:p>
        </p:txBody>
      </p:sp>
      <p:sp>
        <p:nvSpPr>
          <p:cNvPr id="8" name="Slide Number Placeholder 7"/>
          <p:cNvSpPr>
            <a:spLocks noGrp="1"/>
          </p:cNvSpPr>
          <p:nvPr>
            <p:ph type="sldNum" sz="quarter" idx="19"/>
          </p:nvPr>
        </p:nvSpPr>
        <p:spPr>
          <a:xfrm>
            <a:off x="0" y="5287410"/>
            <a:ext cx="180000" cy="180000"/>
          </a:xfrm>
        </p:spPr>
        <p:txBody>
          <a:bodyPr/>
          <a:lstStyle>
            <a:lvl1pPr>
              <a:defRPr sz="100">
                <a:solidFill>
                  <a:schemeClr val="bg1">
                    <a:lumMod val="85000"/>
                  </a:schemeClr>
                </a:solidFill>
              </a:defRPr>
            </a:lvl1pPr>
          </a:lstStyle>
          <a:p>
            <a:fld id="{76304153-AB0A-48EF-9773-766B89829996}" type="slidenum">
              <a:rPr lang="en-US" noProof="1" smtClean="0"/>
              <a:pPr/>
              <a:t>‹#›</a:t>
            </a:fld>
            <a:endParaRPr lang="en-US" noProof="1"/>
          </a:p>
        </p:txBody>
      </p:sp>
      <p:sp>
        <p:nvSpPr>
          <p:cNvPr id="19" name="Brand name placeholder"/>
          <p:cNvSpPr>
            <a:spLocks noGrp="1"/>
          </p:cNvSpPr>
          <p:nvPr>
            <p:ph type="dt" sz="half" idx="20"/>
          </p:nvPr>
        </p:nvSpPr>
        <p:spPr>
          <a:xfrm>
            <a:off x="7578000" y="2635200"/>
            <a:ext cx="1454400" cy="414000"/>
          </a:xfrm>
        </p:spPr>
        <p:txBody>
          <a:bodyPr/>
          <a:lstStyle>
            <a:lvl1pPr algn="just">
              <a:defRPr sz="1090">
                <a:solidFill>
                  <a:schemeClr val="bg1"/>
                </a:solidFill>
              </a:defRPr>
            </a:lvl1pPr>
          </a:lstStyle>
          <a:p>
            <a:r>
              <a:rPr lang="en-US" noProof="1"/>
              <a:t>Kiwa Gastec</a:t>
            </a:r>
          </a:p>
        </p:txBody>
      </p:sp>
      <p:cxnSp>
        <p:nvCxnSpPr>
          <p:cNvPr id="18" name="Straight Connector 17"/>
          <p:cNvCxnSpPr/>
          <p:nvPr userDrawn="1"/>
        </p:nvCxnSpPr>
        <p:spPr>
          <a:xfrm>
            <a:off x="7037419" y="2379382"/>
            <a:ext cx="0" cy="276411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Instructie afbeelding"/>
          <p:cNvGrpSpPr/>
          <p:nvPr userDrawn="1"/>
        </p:nvGrpSpPr>
        <p:grpSpPr>
          <a:xfrm>
            <a:off x="9386247" y="0"/>
            <a:ext cx="2773430" cy="6957092"/>
            <a:chOff x="12309443" y="-100346"/>
            <a:chExt cx="2773430" cy="6957092"/>
          </a:xfrm>
        </p:grpSpPr>
        <p:grpSp>
          <p:nvGrpSpPr>
            <p:cNvPr id="22" name="bijsnijden"/>
            <p:cNvGrpSpPr/>
            <p:nvPr userDrawn="1"/>
          </p:nvGrpSpPr>
          <p:grpSpPr>
            <a:xfrm>
              <a:off x="12371983" y="5786672"/>
              <a:ext cx="779464" cy="828260"/>
              <a:chOff x="13143038" y="5655940"/>
              <a:chExt cx="779464" cy="828260"/>
            </a:xfrm>
          </p:grpSpPr>
          <p:grpSp>
            <p:nvGrpSpPr>
              <p:cNvPr id="41" name="Groep 1347"/>
              <p:cNvGrpSpPr/>
              <p:nvPr userDrawn="1"/>
            </p:nvGrpSpPr>
            <p:grpSpPr>
              <a:xfrm>
                <a:off x="13284702" y="5655940"/>
                <a:ext cx="518384" cy="468745"/>
                <a:chOff x="13352037" y="5715656"/>
                <a:chExt cx="383714" cy="346970"/>
              </a:xfrm>
            </p:grpSpPr>
            <p:sp>
              <p:nvSpPr>
                <p:cNvPr id="44" name="Rechthoek 43"/>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pic>
              <p:nvPicPr>
                <p:cNvPr id="45" name="Afbeelding 44"/>
                <p:cNvPicPr>
                  <a:picLocks noChangeAspect="1"/>
                </p:cNvPicPr>
                <p:nvPr userDrawn="1"/>
              </p:nvPicPr>
              <p:blipFill rotWithShape="1">
                <a:blip r:embed="rId3" cstate="print">
                  <a:extLst>
                    <a:ext uri="{28A0092B-C50C-407E-A947-70E740481C1C}">
                      <a14:useLocalDpi xmlns:a14="http://schemas.microsoft.com/office/drawing/2010/main" val="0"/>
                    </a:ext>
                  </a:extLst>
                </a:blip>
                <a:srcRect r="15865"/>
                <a:stretch/>
              </p:blipFill>
              <p:spPr>
                <a:xfrm>
                  <a:off x="13352037" y="5715656"/>
                  <a:ext cx="231884" cy="275611"/>
                </a:xfrm>
                <a:prstGeom prst="rect">
                  <a:avLst/>
                </a:prstGeom>
                <a:ln w="9525">
                  <a:solidFill>
                    <a:schemeClr val="bg1">
                      <a:lumMod val="50000"/>
                    </a:schemeClr>
                  </a:solidFill>
                </a:ln>
              </p:spPr>
            </p:pic>
            <p:sp>
              <p:nvSpPr>
                <p:cNvPr id="46" name="L-vorm 45"/>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sp>
              <p:nvSpPr>
                <p:cNvPr id="47" name="L-vorm 46"/>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42"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effectLst>
                      <a:outerShdw blurRad="25400" algn="ctr" rotWithShape="0">
                        <a:prstClr val="white"/>
                      </a:outerShdw>
                    </a:effectLst>
                    <a:uLnTx/>
                    <a:uFillTx/>
                    <a:latin typeface="+mj-lt"/>
                    <a:cs typeface="Segoe UI Light" panose="020B0502040204020203" pitchFamily="34" charset="0"/>
                  </a:rPr>
                  <a:t>Crop</a:t>
                </a:r>
              </a:p>
            </p:txBody>
          </p:sp>
          <p:sp>
            <p:nvSpPr>
              <p:cNvPr id="43" name="Rechthoekige driehoek 42"/>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23" name="Rechthoek 22"/>
            <p:cNvSpPr/>
            <p:nvPr/>
          </p:nvSpPr>
          <p:spPr>
            <a:xfrm>
              <a:off x="12309443" y="-100346"/>
              <a:ext cx="2773430" cy="315377"/>
            </a:xfrm>
            <a:prstGeom prst="rect">
              <a:avLst/>
            </a:prstGeom>
            <a:noFill/>
            <a:ln w="25400" cap="flat" cmpd="sng" algn="ctr">
              <a:noFill/>
              <a:prstDash val="solid"/>
            </a:ln>
            <a:effectLst/>
          </p:spPr>
          <p:txBody>
            <a:bodyPr lIns="180000" rIns="180000" rtlCol="0" anchor="t"/>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a:t>
              </a:r>
              <a:r>
                <a:rPr kumimoji="0" lang="nl-NL" sz="1600" b="1" i="0" u="none" strike="noStrike" kern="0" cap="all" spc="0" normalizeH="0" noProof="0" dirty="0">
                  <a:ln>
                    <a:noFill/>
                  </a:ln>
                  <a:solidFill>
                    <a:schemeClr val="accent1"/>
                  </a:solidFill>
                  <a:effectLst/>
                  <a:uLnTx/>
                  <a:uFillTx/>
                  <a:latin typeface="+mj-lt"/>
                  <a:cs typeface="Segoe UI Light" panose="020B0502040204020203" pitchFamily="34" charset="0"/>
                </a:rPr>
                <a:t> IMAGE</a:t>
              </a:r>
              <a:endPar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24" name="Tekstvak 33"/>
            <p:cNvSpPr txBox="1"/>
            <p:nvPr/>
          </p:nvSpPr>
          <p:spPr>
            <a:xfrm>
              <a:off x="12494588" y="888538"/>
              <a:ext cx="2558692" cy="48608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Click</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on the icon to insert an image</a:t>
              </a:r>
              <a:endPar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25" name="Tekstvak 33"/>
            <p:cNvSpPr txBox="1"/>
            <p:nvPr/>
          </p:nvSpPr>
          <p:spPr>
            <a:xfrm>
              <a:off x="12494588" y="2792939"/>
              <a:ext cx="2558692" cy="60431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Select</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the image you want to use and click on </a:t>
              </a:r>
              <a:r>
                <a:rPr lang="en-US" sz="1200" b="1" kern="0" dirty="0">
                  <a:latin typeface="+mj-lt"/>
                  <a:cs typeface="Segoe UI Light" panose="020B0502040204020203" pitchFamily="34" charset="0"/>
                </a:rPr>
                <a:t>‘</a:t>
              </a:r>
              <a:r>
                <a:rPr lang="en-US" sz="1200" b="1" kern="0" noProof="0" dirty="0">
                  <a:latin typeface="+mj-lt"/>
                  <a:cs typeface="Segoe UI Light" panose="020B0502040204020203" pitchFamily="34" charset="0"/>
                </a:rPr>
                <a:t>Insert’</a:t>
              </a:r>
              <a:endParaRPr kumimoji="0" lang="nl-NL" sz="1200" b="1"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26" name="Ovaal 25"/>
            <p:cNvSpPr/>
            <p:nvPr/>
          </p:nvSpPr>
          <p:spPr>
            <a:xfrm>
              <a:off x="12498295" y="430361"/>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1</a:t>
              </a:r>
            </a:p>
          </p:txBody>
        </p:sp>
        <p:sp>
          <p:nvSpPr>
            <p:cNvPr id="27" name="Ovaal 26"/>
            <p:cNvSpPr/>
            <p:nvPr/>
          </p:nvSpPr>
          <p:spPr>
            <a:xfrm>
              <a:off x="12498295" y="232490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2</a:t>
              </a:r>
            </a:p>
          </p:txBody>
        </p:sp>
        <p:cxnSp>
          <p:nvCxnSpPr>
            <p:cNvPr id="28" name="Rechte verbindingslijn 27"/>
            <p:cNvCxnSpPr/>
            <p:nvPr/>
          </p:nvCxnSpPr>
          <p:spPr>
            <a:xfrm>
              <a:off x="12496666" y="288269"/>
              <a:ext cx="2556613" cy="0"/>
            </a:xfrm>
            <a:prstGeom prst="line">
              <a:avLst/>
            </a:prstGeom>
            <a:noFill/>
            <a:ln w="9525" cap="flat" cmpd="sng" algn="ctr">
              <a:solidFill>
                <a:schemeClr val="accent1"/>
              </a:solidFill>
              <a:prstDash val="solid"/>
            </a:ln>
            <a:effectLst/>
          </p:spPr>
        </p:cxnSp>
        <p:cxnSp>
          <p:nvCxnSpPr>
            <p:cNvPr id="29" name="Rechte verbindingslijn 28"/>
            <p:cNvCxnSpPr/>
            <p:nvPr/>
          </p:nvCxnSpPr>
          <p:spPr>
            <a:xfrm>
              <a:off x="12496327" y="2167521"/>
              <a:ext cx="2556952" cy="0"/>
            </a:xfrm>
            <a:prstGeom prst="line">
              <a:avLst/>
            </a:prstGeom>
            <a:noFill/>
            <a:ln w="9525" cap="flat" cmpd="sng" algn="ctr">
              <a:solidFill>
                <a:schemeClr val="accent1"/>
              </a:solidFill>
              <a:prstDash val="solid"/>
            </a:ln>
            <a:effectLst/>
          </p:spPr>
        </p:cxnSp>
        <p:cxnSp>
          <p:nvCxnSpPr>
            <p:cNvPr id="30" name="Rechte verbindingslijn 29"/>
            <p:cNvCxnSpPr/>
            <p:nvPr/>
          </p:nvCxnSpPr>
          <p:spPr>
            <a:xfrm>
              <a:off x="12496666" y="4022832"/>
              <a:ext cx="2556613" cy="0"/>
            </a:xfrm>
            <a:prstGeom prst="line">
              <a:avLst/>
            </a:prstGeom>
            <a:noFill/>
            <a:ln w="9525" cap="flat" cmpd="sng" algn="ctr">
              <a:solidFill>
                <a:schemeClr val="accent1"/>
              </a:solidFill>
              <a:prstDash val="solid"/>
            </a:ln>
            <a:effectLst/>
          </p:spPr>
        </p:cxnSp>
        <p:pic>
          <p:nvPicPr>
            <p:cNvPr id="31" name="Icoontje afbeeld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05025" y="1459905"/>
              <a:ext cx="521075" cy="521075"/>
            </a:xfrm>
            <a:prstGeom prst="rect">
              <a:avLst/>
            </a:prstGeom>
          </p:spPr>
        </p:pic>
        <p:sp>
          <p:nvSpPr>
            <p:cNvPr id="32" name="Tekstvak 33"/>
            <p:cNvSpPr txBox="1"/>
            <p:nvPr/>
          </p:nvSpPr>
          <p:spPr>
            <a:xfrm>
              <a:off x="12494588" y="4699050"/>
              <a:ext cx="2558692" cy="72197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en-US" sz="1200" kern="0" dirty="0">
                  <a:latin typeface="+mj-lt"/>
                  <a:cs typeface="Segoe UI Light" panose="020B0502040204020203" pitchFamily="34" charset="0"/>
                </a:rPr>
                <a:t>If you want to scale or drag the image go to </a:t>
              </a:r>
              <a:r>
                <a:rPr lang="en-US" sz="1200" b="1" kern="0" dirty="0">
                  <a:latin typeface="+mj-lt"/>
                  <a:cs typeface="Segoe UI Light" panose="020B0502040204020203" pitchFamily="34" charset="0"/>
                </a:rPr>
                <a:t>‘Picture Tools’ </a:t>
              </a:r>
              <a:r>
                <a:rPr lang="en-US" sz="1200" kern="0" dirty="0">
                  <a:latin typeface="+mj-lt"/>
                  <a:cs typeface="Segoe UI Light" panose="020B0502040204020203" pitchFamily="34" charset="0"/>
                </a:rPr>
                <a:t>and click on </a:t>
              </a:r>
              <a:r>
                <a:rPr lang="en-US" sz="1200" b="1" kern="0" dirty="0">
                  <a:latin typeface="+mj-lt"/>
                  <a:cs typeface="Segoe UI Light" panose="020B0502040204020203" pitchFamily="34" charset="0"/>
                </a:rPr>
                <a:t>‘Crop’</a:t>
              </a:r>
              <a:endParaRPr lang="nl-NL" sz="1200" b="1" kern="0" dirty="0">
                <a:latin typeface="+mj-lt"/>
                <a:cs typeface="Segoe UI Light" panose="020B0502040204020203" pitchFamily="34" charset="0"/>
              </a:endParaRPr>
            </a:p>
          </p:txBody>
        </p:sp>
        <p:sp>
          <p:nvSpPr>
            <p:cNvPr id="33" name="Ovaal 32"/>
            <p:cNvSpPr/>
            <p:nvPr/>
          </p:nvSpPr>
          <p:spPr>
            <a:xfrm>
              <a:off x="12498295" y="418275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mj-lt"/>
                  <a:cs typeface="Segoe UI Light" panose="020B0502040204020203" pitchFamily="34" charset="0"/>
                </a:rPr>
                <a:t>3</a:t>
              </a:r>
              <a:endPar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endParaRPr>
            </a:p>
          </p:txBody>
        </p:sp>
        <p:cxnSp>
          <p:nvCxnSpPr>
            <p:cNvPr id="35" name="Rechte verbindingslijn 34"/>
            <p:cNvCxnSpPr/>
            <p:nvPr/>
          </p:nvCxnSpPr>
          <p:spPr>
            <a:xfrm>
              <a:off x="12496666" y="6856746"/>
              <a:ext cx="2556613" cy="0"/>
            </a:xfrm>
            <a:prstGeom prst="line">
              <a:avLst/>
            </a:prstGeom>
            <a:noFill/>
            <a:ln w="9525" cap="flat" cmpd="sng" algn="ctr">
              <a:solidFill>
                <a:schemeClr val="accent1"/>
              </a:solidFill>
              <a:prstDash val="solid"/>
            </a:ln>
            <a:effectLst/>
          </p:spPr>
        </p:cxnSp>
        <p:grpSp>
          <p:nvGrpSpPr>
            <p:cNvPr id="36" name="Groep 1342"/>
            <p:cNvGrpSpPr/>
            <p:nvPr/>
          </p:nvGrpSpPr>
          <p:grpSpPr>
            <a:xfrm>
              <a:off x="12491729" y="3471416"/>
              <a:ext cx="1114138" cy="297656"/>
              <a:chOff x="13560784" y="3471416"/>
              <a:chExt cx="1114138" cy="297656"/>
            </a:xfrm>
          </p:grpSpPr>
          <p:sp>
            <p:nvSpPr>
              <p:cNvPr id="37" name="Afgeronde rechthoek 36"/>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8" name="Tekstvak 81"/>
              <p:cNvSpPr txBox="1"/>
              <p:nvPr/>
            </p:nvSpPr>
            <p:spPr>
              <a:xfrm>
                <a:off x="13573594" y="3509590"/>
                <a:ext cx="888311" cy="230832"/>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GB" dirty="0">
                    <a:latin typeface="+mj-lt"/>
                  </a:rPr>
                  <a:t>Insert</a:t>
                </a:r>
              </a:p>
            </p:txBody>
          </p:sp>
          <p:cxnSp>
            <p:nvCxnSpPr>
              <p:cNvPr id="39" name="Rechte verbindingslijn 38"/>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Gelijkbenige driehoek 134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grpSp>
      <p:sp>
        <p:nvSpPr>
          <p:cNvPr id="52" name="Explanation footer"/>
          <p:cNvSpPr txBox="1"/>
          <p:nvPr userDrawn="1"/>
        </p:nvSpPr>
        <p:spPr>
          <a:xfrm>
            <a:off x="-2867507" y="0"/>
            <a:ext cx="2751703" cy="2616101"/>
          </a:xfrm>
          <a:prstGeom prst="rect">
            <a:avLst/>
          </a:prstGeom>
          <a:noFill/>
        </p:spPr>
        <p:txBody>
          <a:bodyPr wrap="square" lIns="0" tIns="0" rIns="0" bIns="0" numCol="1" spcCol="0" rtlCol="0">
            <a:spAutoFit/>
          </a:bodyPr>
          <a:lstStyle/>
          <a:p>
            <a:pPr marL="0" indent="0">
              <a:lnSpc>
                <a:spcPct val="100000"/>
              </a:lnSpc>
              <a:buFont typeface="Arial" panose="020B0604020202020204" pitchFamily="34" charset="0"/>
              <a:buNone/>
            </a:pPr>
            <a:r>
              <a:rPr lang="nl-NL" sz="1600" b="1" i="0" u="none" baseline="0" noProof="1">
                <a:solidFill>
                  <a:schemeClr val="tx2"/>
                </a:solidFill>
                <a:latin typeface="Arial" panose="020B0604020202020204" pitchFamily="34" charset="0"/>
                <a:cs typeface="Arial" panose="020B0604020202020204" pitchFamily="34" charset="0"/>
              </a:rPr>
              <a:t>BRANDNAME &amp; FOOTER</a:t>
            </a:r>
          </a:p>
          <a:p>
            <a:pPr marL="0" indent="0">
              <a:lnSpc>
                <a:spcPct val="100000"/>
              </a:lnSpc>
              <a:buFont typeface="Arial" panose="020B0604020202020204" pitchFamily="34" charset="0"/>
              <a:buNone/>
            </a:pPr>
            <a:endParaRPr lang="nl-NL" sz="1400" b="0" i="0" u="none" baseline="0" noProof="1">
              <a:solidFill>
                <a:schemeClr val="tx2"/>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nl-NL" sz="1400" b="0" i="0" u="none" baseline="0" noProof="1">
                <a:solidFill>
                  <a:schemeClr val="tx1"/>
                </a:solidFill>
                <a:latin typeface="Arial" panose="020B0604020202020204" pitchFamily="34" charset="0"/>
                <a:cs typeface="Arial" panose="020B0604020202020204" pitchFamily="34" charset="0"/>
              </a:rPr>
              <a:t>In the footer, [presentation title] and [brand name] must be edited via tab </a:t>
            </a:r>
            <a:r>
              <a:rPr lang="nl-NL" sz="1400" b="1" i="0" u="none" baseline="0" noProof="1">
                <a:solidFill>
                  <a:schemeClr val="tx1"/>
                </a:solidFill>
                <a:latin typeface="Arial" panose="020B0604020202020204" pitchFamily="34" charset="0"/>
                <a:cs typeface="Arial" panose="020B0604020202020204" pitchFamily="34" charset="0"/>
              </a:rPr>
              <a:t>Insert</a:t>
            </a:r>
            <a:r>
              <a:rPr lang="nl-NL" sz="1400" b="0" i="0" u="none" baseline="0" noProof="1">
                <a:solidFill>
                  <a:schemeClr val="tx1"/>
                </a:solidFill>
                <a:latin typeface="Arial" panose="020B0604020202020204" pitchFamily="34" charset="0"/>
                <a:cs typeface="Arial" panose="020B0604020202020204" pitchFamily="34" charset="0"/>
              </a:rPr>
              <a:t>, </a:t>
            </a:r>
            <a:r>
              <a:rPr lang="nl-NL" sz="1400" b="1" i="0" u="none" baseline="0" noProof="1">
                <a:solidFill>
                  <a:schemeClr val="tx1"/>
                </a:solidFill>
                <a:latin typeface="Arial" panose="020B0604020202020204" pitchFamily="34" charset="0"/>
                <a:cs typeface="Arial" panose="020B0604020202020204" pitchFamily="34" charset="0"/>
              </a:rPr>
              <a:t>Header &amp; Footer</a:t>
            </a:r>
            <a:r>
              <a:rPr lang="nl-NL" sz="1400" b="0" i="0" u="none" baseline="0" noProof="1">
                <a:solidFill>
                  <a:schemeClr val="tx1"/>
                </a:solidFill>
                <a:latin typeface="Arial" panose="020B0604020202020204" pitchFamily="34" charset="0"/>
                <a:cs typeface="Arial" panose="020B0604020202020204" pitchFamily="34" charset="0"/>
              </a:rPr>
              <a:t>. </a:t>
            </a:r>
          </a:p>
          <a:p>
            <a:pPr marL="194424" indent="-194424">
              <a:lnSpc>
                <a:spcPct val="100000"/>
              </a:lnSpc>
              <a:buFont typeface="Arial" panose="020B0604020202020204" pitchFamily="34" charset="0"/>
              <a:buChar char="•"/>
            </a:pPr>
            <a:r>
              <a:rPr lang="nl-NL" sz="1400" b="0" i="0" u="none" baseline="0" noProof="1">
                <a:solidFill>
                  <a:schemeClr val="tx1"/>
                </a:solidFill>
                <a:latin typeface="Arial" panose="020B0604020202020204" pitchFamily="34" charset="0"/>
                <a:cs typeface="Arial" panose="020B0604020202020204" pitchFamily="34" charset="0"/>
              </a:rPr>
              <a:t>Brand name can be found at </a:t>
            </a:r>
            <a:r>
              <a:rPr lang="nl-NL" sz="1400" b="1" i="0" u="none" baseline="0" noProof="1">
                <a:solidFill>
                  <a:schemeClr val="tx1"/>
                </a:solidFill>
                <a:latin typeface="Arial" panose="020B0604020202020204" pitchFamily="34" charset="0"/>
                <a:cs typeface="Arial" panose="020B0604020202020204" pitchFamily="34" charset="0"/>
              </a:rPr>
              <a:t>Date and time</a:t>
            </a:r>
            <a:r>
              <a:rPr lang="nl-NL" sz="1400" b="0" i="0" u="none" baseline="0" noProof="1">
                <a:solidFill>
                  <a:schemeClr val="tx1"/>
                </a:solidFill>
                <a:latin typeface="Arial" panose="020B0604020202020204" pitchFamily="34" charset="0"/>
                <a:cs typeface="Arial" panose="020B0604020202020204" pitchFamily="34" charset="0"/>
              </a:rPr>
              <a:t>.</a:t>
            </a:r>
            <a:endParaRPr lang="nl-NL" sz="1400" b="1" i="0" u="none" baseline="0" noProof="1">
              <a:solidFill>
                <a:schemeClr val="tx1"/>
              </a:solidFill>
              <a:latin typeface="Arial" panose="020B0604020202020204" pitchFamily="34" charset="0"/>
              <a:cs typeface="Arial" panose="020B0604020202020204" pitchFamily="34" charset="0"/>
            </a:endParaRPr>
          </a:p>
          <a:p>
            <a:pPr marL="194424" indent="-194424">
              <a:lnSpc>
                <a:spcPct val="100000"/>
              </a:lnSpc>
              <a:buFont typeface="Arial" panose="020B0604020202020204" pitchFamily="34" charset="0"/>
              <a:buChar char="•"/>
            </a:pPr>
            <a:r>
              <a:rPr lang="nl-NL" sz="1400" b="0" i="0" u="none" baseline="0" noProof="1">
                <a:solidFill>
                  <a:schemeClr val="tx1"/>
                </a:solidFill>
                <a:latin typeface="Arial" panose="020B0604020202020204" pitchFamily="34" charset="0"/>
                <a:cs typeface="Arial" panose="020B0604020202020204" pitchFamily="34" charset="0"/>
              </a:rPr>
              <a:t>Presentation title can be found at </a:t>
            </a:r>
            <a:r>
              <a:rPr lang="nl-NL" sz="1400" b="1" i="0" u="none" baseline="0" noProof="1">
                <a:solidFill>
                  <a:schemeClr val="tx1"/>
                </a:solidFill>
                <a:latin typeface="Arial" panose="020B0604020202020204" pitchFamily="34" charset="0"/>
                <a:cs typeface="Arial" panose="020B0604020202020204" pitchFamily="34" charset="0"/>
              </a:rPr>
              <a:t>Footer</a:t>
            </a:r>
            <a:r>
              <a:rPr lang="nl-NL" sz="1400" b="0" i="0" u="none" baseline="0" noProof="1">
                <a:solidFill>
                  <a:schemeClr val="tx1"/>
                </a:solidFill>
                <a:latin typeface="Arial" panose="020B0604020202020204" pitchFamily="34" charset="0"/>
                <a:cs typeface="Arial" panose="020B0604020202020204" pitchFamily="34" charset="0"/>
              </a:rPr>
              <a:t>.</a:t>
            </a:r>
            <a:endParaRPr lang="nl-NL" sz="1400" b="1" i="0" u="none" baseline="0" noProof="1">
              <a:solidFill>
                <a:schemeClr val="tx1"/>
              </a:solidFill>
              <a:latin typeface="Arial" panose="020B0604020202020204" pitchFamily="34" charset="0"/>
              <a:cs typeface="Arial" panose="020B0604020202020204" pitchFamily="34" charset="0"/>
            </a:endParaRPr>
          </a:p>
          <a:p>
            <a:pPr marL="194424" indent="-194424">
              <a:lnSpc>
                <a:spcPct val="100000"/>
              </a:lnSpc>
              <a:buFont typeface="Arial" panose="020B0604020202020204" pitchFamily="34" charset="0"/>
              <a:buChar char="•"/>
            </a:pPr>
            <a:r>
              <a:rPr lang="nl-NL" sz="1400" b="1" i="0" u="none" baseline="0" noProof="1">
                <a:solidFill>
                  <a:schemeClr val="accent3"/>
                </a:solidFill>
                <a:latin typeface="Arial" panose="020B0604020202020204" pitchFamily="34" charset="0"/>
                <a:cs typeface="Arial" panose="020B0604020202020204" pitchFamily="34" charset="0"/>
              </a:rPr>
              <a:t>Note</a:t>
            </a:r>
            <a:r>
              <a:rPr lang="nl-NL" sz="1400" b="0" i="0" u="none" baseline="0" noProof="1">
                <a:solidFill>
                  <a:schemeClr val="tx1"/>
                </a:solidFill>
                <a:latin typeface="Arial" panose="020B0604020202020204" pitchFamily="34" charset="0"/>
                <a:cs typeface="Arial" panose="020B0604020202020204" pitchFamily="34" charset="0"/>
              </a:rPr>
              <a:t>: ALWAYS click </a:t>
            </a:r>
            <a:r>
              <a:rPr lang="nl-NL" sz="1400" b="1" i="0" u="none" baseline="0" noProof="1">
                <a:solidFill>
                  <a:schemeClr val="tx1"/>
                </a:solidFill>
                <a:latin typeface="Arial" panose="020B0604020202020204" pitchFamily="34" charset="0"/>
                <a:cs typeface="Arial" panose="020B0604020202020204" pitchFamily="34" charset="0"/>
              </a:rPr>
              <a:t>Apply to All</a:t>
            </a:r>
            <a:r>
              <a:rPr lang="nl-NL" sz="1400" b="0" i="0" u="none" baseline="0" noProof="1">
                <a:solidFill>
                  <a:schemeClr val="tx1"/>
                </a:solidFill>
                <a:latin typeface="Arial" panose="020B0604020202020204" pitchFamily="34" charset="0"/>
                <a:cs typeface="Arial" panose="020B0604020202020204" pitchFamily="34" charset="0"/>
              </a:rPr>
              <a:t>; all slides will be updated with the new information.</a:t>
            </a:r>
            <a:endParaRPr lang="nl-NL" sz="1400" b="1" i="0" u="none" baseline="0" noProof="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75896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477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no picture">
    <p:spTree>
      <p:nvGrpSpPr>
        <p:cNvPr id="1" name=""/>
        <p:cNvGrpSpPr/>
        <p:nvPr/>
      </p:nvGrpSpPr>
      <p:grpSpPr>
        <a:xfrm>
          <a:off x="0" y="0"/>
          <a:ext cx="0" cy="0"/>
          <a:chOff x="0" y="0"/>
          <a:chExt cx="0" cy="0"/>
        </a:xfrm>
      </p:grpSpPr>
      <p:sp>
        <p:nvSpPr>
          <p:cNvPr id="4" name="Rectangle 3"/>
          <p:cNvSpPr/>
          <p:nvPr userDrawn="1"/>
        </p:nvSpPr>
        <p:spPr>
          <a:xfrm>
            <a:off x="0" y="1193800"/>
            <a:ext cx="9144000" cy="3949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resenter name placeholder"/>
          <p:cNvSpPr>
            <a:spLocks noGrp="1"/>
          </p:cNvSpPr>
          <p:nvPr>
            <p:ph type="subTitle" sz="quarter" idx="14" hasCustomPrompt="1"/>
          </p:nvPr>
        </p:nvSpPr>
        <p:spPr>
          <a:xfrm>
            <a:off x="305998" y="3107606"/>
            <a:ext cx="6206400" cy="328354"/>
          </a:xfrm>
        </p:spPr>
        <p:txBody>
          <a:bodyPr>
            <a:noAutofit/>
          </a:bodyPr>
          <a:lstStyle>
            <a:lvl1pPr marL="0" indent="0">
              <a:spcAft>
                <a:spcPts val="0"/>
              </a:spcAft>
              <a:buNone/>
              <a:defRPr sz="1089"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for presenter’s name and presentation date</a:t>
            </a:r>
          </a:p>
        </p:txBody>
      </p:sp>
      <p:sp>
        <p:nvSpPr>
          <p:cNvPr id="34" name="Title placeholder"/>
          <p:cNvSpPr>
            <a:spLocks noGrp="1"/>
          </p:cNvSpPr>
          <p:nvPr>
            <p:ph type="title" hasCustomPrompt="1"/>
          </p:nvPr>
        </p:nvSpPr>
        <p:spPr>
          <a:xfrm>
            <a:off x="305999" y="2104213"/>
            <a:ext cx="6206400" cy="1003393"/>
          </a:xfrm>
        </p:spPr>
        <p:txBody>
          <a:bodyPr anchor="t" anchorCtr="0">
            <a:noAutofit/>
          </a:bodyPr>
          <a:lstStyle>
            <a:lvl1pPr>
              <a:lnSpc>
                <a:spcPts val="3538"/>
              </a:lnSpc>
              <a:defRPr sz="3402" baseline="0">
                <a:solidFill>
                  <a:schemeClr val="bg1"/>
                </a:solidFill>
              </a:defRPr>
            </a:lvl1pPr>
          </a:lstStyle>
          <a:p>
            <a:r>
              <a:rPr lang="en-US" noProof="0" dirty="0"/>
              <a:t>Click for title</a:t>
            </a:r>
          </a:p>
        </p:txBody>
      </p:sp>
      <p:sp>
        <p:nvSpPr>
          <p:cNvPr id="12" name="Slogan"/>
          <p:cNvSpPr txBox="1"/>
          <p:nvPr userDrawn="1"/>
        </p:nvSpPr>
        <p:spPr>
          <a:xfrm>
            <a:off x="7520154" y="3473645"/>
            <a:ext cx="1522246" cy="1131079"/>
          </a:xfrm>
          <a:prstGeom prst="rect">
            <a:avLst/>
          </a:prstGeom>
          <a:noFill/>
        </p:spPr>
        <p:txBody>
          <a:bodyPr wrap="square" rtlCol="0">
            <a:spAutoFit/>
          </a:bodyPr>
          <a:lstStyle/>
          <a:p>
            <a:pPr>
              <a:lnSpc>
                <a:spcPts val="2722"/>
              </a:lnSpc>
            </a:pPr>
            <a:r>
              <a:rPr lang="nl-NL" sz="2000" b="1" noProof="1">
                <a:solidFill>
                  <a:schemeClr val="bg1"/>
                </a:solidFill>
              </a:rPr>
              <a:t>Trust</a:t>
            </a:r>
          </a:p>
          <a:p>
            <a:pPr>
              <a:lnSpc>
                <a:spcPts val="2722"/>
              </a:lnSpc>
            </a:pPr>
            <a:r>
              <a:rPr lang="nl-NL" sz="2000" b="1" noProof="1">
                <a:solidFill>
                  <a:schemeClr val="bg1"/>
                </a:solidFill>
              </a:rPr>
              <a:t>Quality</a:t>
            </a:r>
          </a:p>
          <a:p>
            <a:pPr>
              <a:lnSpc>
                <a:spcPts val="2722"/>
              </a:lnSpc>
            </a:pPr>
            <a:r>
              <a:rPr lang="nl-NL" sz="2000" b="1" noProof="1">
                <a:solidFill>
                  <a:schemeClr val="bg1"/>
                </a:solidFill>
              </a:rPr>
              <a:t>Progress</a:t>
            </a:r>
          </a:p>
        </p:txBody>
      </p:sp>
      <p:pic>
        <p:nvPicPr>
          <p:cNvPr id="8" name="Picture 7"/>
          <p:cNvPicPr>
            <a:picLocks noChangeAspect="1"/>
          </p:cNvPicPr>
          <p:nvPr userDrawn="1"/>
        </p:nvPicPr>
        <p:blipFill>
          <a:blip r:embed="rId2"/>
          <a:stretch>
            <a:fillRect/>
          </a:stretch>
        </p:blipFill>
        <p:spPr>
          <a:xfrm>
            <a:off x="5563162" y="-19521"/>
            <a:ext cx="2942993" cy="2410801"/>
          </a:xfrm>
          <a:prstGeom prst="rect">
            <a:avLst/>
          </a:prstGeom>
        </p:spPr>
      </p:pic>
      <p:sp>
        <p:nvSpPr>
          <p:cNvPr id="10" name="Isosceles Triangle 9"/>
          <p:cNvSpPr/>
          <p:nvPr userDrawn="1"/>
        </p:nvSpPr>
        <p:spPr>
          <a:xfrm rot="5400000">
            <a:off x="6984130" y="3610916"/>
            <a:ext cx="216000" cy="108000"/>
          </a:xfrm>
          <a:prstGeom prst="triangle">
            <a:avLst>
              <a:gd name="adj" fmla="val 56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5"/>
          <p:cNvSpPr>
            <a:spLocks noGrp="1"/>
          </p:cNvSpPr>
          <p:nvPr>
            <p:ph type="ftr" sz="quarter" idx="18"/>
          </p:nvPr>
        </p:nvSpPr>
        <p:spPr>
          <a:xfrm>
            <a:off x="323300" y="5287410"/>
            <a:ext cx="180000" cy="180000"/>
          </a:xfrm>
        </p:spPr>
        <p:txBody>
          <a:bodyPr/>
          <a:lstStyle>
            <a:lvl1pPr>
              <a:defRPr sz="100">
                <a:solidFill>
                  <a:schemeClr val="bg1">
                    <a:lumMod val="85000"/>
                  </a:schemeClr>
                </a:solidFill>
              </a:defRPr>
            </a:lvl1pPr>
          </a:lstStyle>
          <a:p>
            <a:r>
              <a:rPr lang="en-US" noProof="1"/>
              <a:t>©Kiwa Ltd </a:t>
            </a:r>
          </a:p>
        </p:txBody>
      </p:sp>
      <p:sp>
        <p:nvSpPr>
          <p:cNvPr id="15" name="Slide Number Placeholder 7"/>
          <p:cNvSpPr>
            <a:spLocks noGrp="1"/>
          </p:cNvSpPr>
          <p:nvPr>
            <p:ph type="sldNum" sz="quarter" idx="19"/>
          </p:nvPr>
        </p:nvSpPr>
        <p:spPr>
          <a:xfrm>
            <a:off x="0" y="5287410"/>
            <a:ext cx="180000" cy="180000"/>
          </a:xfrm>
        </p:spPr>
        <p:txBody>
          <a:bodyPr/>
          <a:lstStyle>
            <a:lvl1pPr>
              <a:defRPr sz="100">
                <a:solidFill>
                  <a:schemeClr val="bg1">
                    <a:lumMod val="85000"/>
                  </a:schemeClr>
                </a:solidFill>
              </a:defRPr>
            </a:lvl1pPr>
          </a:lstStyle>
          <a:p>
            <a:fld id="{76304153-AB0A-48EF-9773-766B89829996}" type="slidenum">
              <a:rPr lang="en-US" noProof="1" smtClean="0"/>
              <a:pPr/>
              <a:t>‹#›</a:t>
            </a:fld>
            <a:endParaRPr lang="en-US" noProof="1"/>
          </a:p>
        </p:txBody>
      </p:sp>
      <p:sp>
        <p:nvSpPr>
          <p:cNvPr id="18" name="Brand name placeholder"/>
          <p:cNvSpPr>
            <a:spLocks noGrp="1"/>
          </p:cNvSpPr>
          <p:nvPr>
            <p:ph type="dt" sz="half" idx="20"/>
          </p:nvPr>
        </p:nvSpPr>
        <p:spPr>
          <a:xfrm>
            <a:off x="7578000" y="2635200"/>
            <a:ext cx="1454400" cy="414000"/>
          </a:xfrm>
        </p:spPr>
        <p:txBody>
          <a:bodyPr/>
          <a:lstStyle>
            <a:lvl1pPr algn="just">
              <a:defRPr sz="1090">
                <a:solidFill>
                  <a:schemeClr val="bg1"/>
                </a:solidFill>
              </a:defRPr>
            </a:lvl1pPr>
          </a:lstStyle>
          <a:p>
            <a:r>
              <a:rPr lang="en-US" noProof="1"/>
              <a:t>Kiwa Gastec</a:t>
            </a:r>
          </a:p>
        </p:txBody>
      </p:sp>
      <p:cxnSp>
        <p:nvCxnSpPr>
          <p:cNvPr id="11" name="Straight Connector 10"/>
          <p:cNvCxnSpPr/>
          <p:nvPr userDrawn="1"/>
        </p:nvCxnSpPr>
        <p:spPr>
          <a:xfrm>
            <a:off x="7031058" y="2379382"/>
            <a:ext cx="7200" cy="2772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Explanation footer"/>
          <p:cNvSpPr txBox="1"/>
          <p:nvPr userDrawn="1"/>
        </p:nvSpPr>
        <p:spPr>
          <a:xfrm>
            <a:off x="-2867507" y="0"/>
            <a:ext cx="2751703" cy="2616101"/>
          </a:xfrm>
          <a:prstGeom prst="rect">
            <a:avLst/>
          </a:prstGeom>
          <a:noFill/>
        </p:spPr>
        <p:txBody>
          <a:bodyPr wrap="square" lIns="0" tIns="0" rIns="0" bIns="0" numCol="1" spcCol="0" rtlCol="0">
            <a:spAutoFit/>
          </a:bodyPr>
          <a:lstStyle/>
          <a:p>
            <a:pPr marL="0" indent="0">
              <a:lnSpc>
                <a:spcPct val="100000"/>
              </a:lnSpc>
              <a:buFont typeface="Arial" panose="020B0604020202020204" pitchFamily="34" charset="0"/>
              <a:buNone/>
            </a:pPr>
            <a:r>
              <a:rPr lang="nl-NL" sz="1600" b="1" i="0" u="none" baseline="0" noProof="1">
                <a:solidFill>
                  <a:schemeClr val="tx2"/>
                </a:solidFill>
                <a:latin typeface="Arial" panose="020B0604020202020204" pitchFamily="34" charset="0"/>
                <a:cs typeface="Arial" panose="020B0604020202020204" pitchFamily="34" charset="0"/>
              </a:rPr>
              <a:t>BRANDNAME &amp; FOOTER</a:t>
            </a:r>
          </a:p>
          <a:p>
            <a:pPr marL="0" indent="0">
              <a:lnSpc>
                <a:spcPct val="100000"/>
              </a:lnSpc>
              <a:buFont typeface="Arial" panose="020B0604020202020204" pitchFamily="34" charset="0"/>
              <a:buNone/>
            </a:pPr>
            <a:endParaRPr lang="nl-NL" sz="1400" b="0" i="0" u="none" baseline="0" noProof="1">
              <a:solidFill>
                <a:schemeClr val="tx2"/>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nl-NL" sz="1400" b="0" i="0" u="none" baseline="0" noProof="1">
                <a:solidFill>
                  <a:schemeClr val="tx1"/>
                </a:solidFill>
                <a:latin typeface="Arial" panose="020B0604020202020204" pitchFamily="34" charset="0"/>
                <a:cs typeface="Arial" panose="020B0604020202020204" pitchFamily="34" charset="0"/>
              </a:rPr>
              <a:t>In the footer, [presentation title] and [brand name] must be edited via tab </a:t>
            </a:r>
            <a:r>
              <a:rPr lang="nl-NL" sz="1400" b="1" i="0" u="none" baseline="0" noProof="1">
                <a:solidFill>
                  <a:schemeClr val="tx1"/>
                </a:solidFill>
                <a:latin typeface="Arial" panose="020B0604020202020204" pitchFamily="34" charset="0"/>
                <a:cs typeface="Arial" panose="020B0604020202020204" pitchFamily="34" charset="0"/>
              </a:rPr>
              <a:t>Insert</a:t>
            </a:r>
            <a:r>
              <a:rPr lang="nl-NL" sz="1400" b="0" i="0" u="none" baseline="0" noProof="1">
                <a:solidFill>
                  <a:schemeClr val="tx1"/>
                </a:solidFill>
                <a:latin typeface="Arial" panose="020B0604020202020204" pitchFamily="34" charset="0"/>
                <a:cs typeface="Arial" panose="020B0604020202020204" pitchFamily="34" charset="0"/>
              </a:rPr>
              <a:t>, </a:t>
            </a:r>
            <a:r>
              <a:rPr lang="nl-NL" sz="1400" b="1" i="0" u="none" baseline="0" noProof="1">
                <a:solidFill>
                  <a:schemeClr val="tx1"/>
                </a:solidFill>
                <a:latin typeface="Arial" panose="020B0604020202020204" pitchFamily="34" charset="0"/>
                <a:cs typeface="Arial" panose="020B0604020202020204" pitchFamily="34" charset="0"/>
              </a:rPr>
              <a:t>Header &amp; Footer</a:t>
            </a:r>
            <a:r>
              <a:rPr lang="nl-NL" sz="1400" b="0" i="0" u="none" baseline="0" noProof="1">
                <a:solidFill>
                  <a:schemeClr val="tx1"/>
                </a:solidFill>
                <a:latin typeface="Arial" panose="020B0604020202020204" pitchFamily="34" charset="0"/>
                <a:cs typeface="Arial" panose="020B0604020202020204" pitchFamily="34" charset="0"/>
              </a:rPr>
              <a:t>. </a:t>
            </a:r>
          </a:p>
          <a:p>
            <a:pPr marL="194424" indent="-194424">
              <a:lnSpc>
                <a:spcPct val="100000"/>
              </a:lnSpc>
              <a:buFont typeface="Arial" panose="020B0604020202020204" pitchFamily="34" charset="0"/>
              <a:buChar char="•"/>
            </a:pPr>
            <a:r>
              <a:rPr lang="nl-NL" sz="1400" b="0" i="0" u="none" baseline="0" noProof="1">
                <a:solidFill>
                  <a:schemeClr val="tx1"/>
                </a:solidFill>
                <a:latin typeface="Arial" panose="020B0604020202020204" pitchFamily="34" charset="0"/>
                <a:cs typeface="Arial" panose="020B0604020202020204" pitchFamily="34" charset="0"/>
              </a:rPr>
              <a:t>Brand name can be found at </a:t>
            </a:r>
            <a:r>
              <a:rPr lang="nl-NL" sz="1400" b="1" i="0" u="none" baseline="0" noProof="1">
                <a:solidFill>
                  <a:schemeClr val="tx1"/>
                </a:solidFill>
                <a:latin typeface="Arial" panose="020B0604020202020204" pitchFamily="34" charset="0"/>
                <a:cs typeface="Arial" panose="020B0604020202020204" pitchFamily="34" charset="0"/>
              </a:rPr>
              <a:t>Date and time</a:t>
            </a:r>
            <a:r>
              <a:rPr lang="nl-NL" sz="1400" b="0" i="0" u="none" baseline="0" noProof="1">
                <a:solidFill>
                  <a:schemeClr val="tx1"/>
                </a:solidFill>
                <a:latin typeface="Arial" panose="020B0604020202020204" pitchFamily="34" charset="0"/>
                <a:cs typeface="Arial" panose="020B0604020202020204" pitchFamily="34" charset="0"/>
              </a:rPr>
              <a:t>.</a:t>
            </a:r>
            <a:endParaRPr lang="nl-NL" sz="1400" b="1" i="0" u="none" baseline="0" noProof="1">
              <a:solidFill>
                <a:schemeClr val="tx1"/>
              </a:solidFill>
              <a:latin typeface="Arial" panose="020B0604020202020204" pitchFamily="34" charset="0"/>
              <a:cs typeface="Arial" panose="020B0604020202020204" pitchFamily="34" charset="0"/>
            </a:endParaRPr>
          </a:p>
          <a:p>
            <a:pPr marL="194424" indent="-194424">
              <a:lnSpc>
                <a:spcPct val="100000"/>
              </a:lnSpc>
              <a:buFont typeface="Arial" panose="020B0604020202020204" pitchFamily="34" charset="0"/>
              <a:buChar char="•"/>
            </a:pPr>
            <a:r>
              <a:rPr lang="nl-NL" sz="1400" b="0" i="0" u="none" baseline="0" noProof="1">
                <a:solidFill>
                  <a:schemeClr val="tx1"/>
                </a:solidFill>
                <a:latin typeface="Arial" panose="020B0604020202020204" pitchFamily="34" charset="0"/>
                <a:cs typeface="Arial" panose="020B0604020202020204" pitchFamily="34" charset="0"/>
              </a:rPr>
              <a:t>Presentation title can be found at </a:t>
            </a:r>
            <a:r>
              <a:rPr lang="nl-NL" sz="1400" b="1" i="0" u="none" baseline="0" noProof="1">
                <a:solidFill>
                  <a:schemeClr val="tx1"/>
                </a:solidFill>
                <a:latin typeface="Arial" panose="020B0604020202020204" pitchFamily="34" charset="0"/>
                <a:cs typeface="Arial" panose="020B0604020202020204" pitchFamily="34" charset="0"/>
              </a:rPr>
              <a:t>Footer</a:t>
            </a:r>
            <a:r>
              <a:rPr lang="nl-NL" sz="1400" b="0" i="0" u="none" baseline="0" noProof="1">
                <a:solidFill>
                  <a:schemeClr val="tx1"/>
                </a:solidFill>
                <a:latin typeface="Arial" panose="020B0604020202020204" pitchFamily="34" charset="0"/>
                <a:cs typeface="Arial" panose="020B0604020202020204" pitchFamily="34" charset="0"/>
              </a:rPr>
              <a:t>.</a:t>
            </a:r>
            <a:endParaRPr lang="nl-NL" sz="1400" b="1" i="0" u="none" baseline="0" noProof="1">
              <a:solidFill>
                <a:schemeClr val="tx1"/>
              </a:solidFill>
              <a:latin typeface="Arial" panose="020B0604020202020204" pitchFamily="34" charset="0"/>
              <a:cs typeface="Arial" panose="020B0604020202020204" pitchFamily="34" charset="0"/>
            </a:endParaRPr>
          </a:p>
          <a:p>
            <a:pPr marL="194424" indent="-194424">
              <a:lnSpc>
                <a:spcPct val="100000"/>
              </a:lnSpc>
              <a:buFont typeface="Arial" panose="020B0604020202020204" pitchFamily="34" charset="0"/>
              <a:buChar char="•"/>
            </a:pPr>
            <a:r>
              <a:rPr lang="nl-NL" sz="1400" b="1" i="0" u="none" baseline="0" noProof="1">
                <a:solidFill>
                  <a:schemeClr val="accent3"/>
                </a:solidFill>
                <a:latin typeface="Arial" panose="020B0604020202020204" pitchFamily="34" charset="0"/>
                <a:cs typeface="Arial" panose="020B0604020202020204" pitchFamily="34" charset="0"/>
              </a:rPr>
              <a:t>Note</a:t>
            </a:r>
            <a:r>
              <a:rPr lang="nl-NL" sz="1400" b="0" i="0" u="none" baseline="0" noProof="1">
                <a:solidFill>
                  <a:schemeClr val="tx1"/>
                </a:solidFill>
                <a:latin typeface="Arial" panose="020B0604020202020204" pitchFamily="34" charset="0"/>
                <a:cs typeface="Arial" panose="020B0604020202020204" pitchFamily="34" charset="0"/>
              </a:rPr>
              <a:t>: ALWAYS click </a:t>
            </a:r>
            <a:r>
              <a:rPr lang="nl-NL" sz="1400" b="1" i="0" u="none" baseline="0" noProof="1">
                <a:solidFill>
                  <a:schemeClr val="tx1"/>
                </a:solidFill>
                <a:latin typeface="Arial" panose="020B0604020202020204" pitchFamily="34" charset="0"/>
                <a:cs typeface="Arial" panose="020B0604020202020204" pitchFamily="34" charset="0"/>
              </a:rPr>
              <a:t>Apply to All</a:t>
            </a:r>
            <a:r>
              <a:rPr lang="nl-NL" sz="1400" b="0" i="0" u="none" baseline="0" noProof="1">
                <a:solidFill>
                  <a:schemeClr val="tx1"/>
                </a:solidFill>
                <a:latin typeface="Arial" panose="020B0604020202020204" pitchFamily="34" charset="0"/>
                <a:cs typeface="Arial" panose="020B0604020202020204" pitchFamily="34" charset="0"/>
              </a:rPr>
              <a:t>; all slides will be updated with the new information.</a:t>
            </a:r>
            <a:endParaRPr lang="nl-NL" sz="1400" b="1" i="0" u="none" baseline="0" noProof="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4820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userDrawn="1">
  <p:cSld name="Titel en object">
    <p:spTree>
      <p:nvGrpSpPr>
        <p:cNvPr id="1" name=""/>
        <p:cNvGrpSpPr/>
        <p:nvPr/>
      </p:nvGrpSpPr>
      <p:grpSpPr>
        <a:xfrm>
          <a:off x="0" y="0"/>
          <a:ext cx="0" cy="0"/>
          <a:chOff x="0" y="0"/>
          <a:chExt cx="0" cy="0"/>
        </a:xfrm>
      </p:grpSpPr>
      <p:sp>
        <p:nvSpPr>
          <p:cNvPr id="8" name="Title placeholder"/>
          <p:cNvSpPr>
            <a:spLocks noGrp="1"/>
          </p:cNvSpPr>
          <p:nvPr>
            <p:ph type="title"/>
          </p:nvPr>
        </p:nvSpPr>
        <p:spPr/>
        <p:txBody>
          <a:bodyPr/>
          <a:lstStyle/>
          <a:p>
            <a:r>
              <a:rPr lang="en-US"/>
              <a:t>Click to edit Master title style</a:t>
            </a:r>
            <a:endParaRPr lang="en-US" dirty="0"/>
          </a:p>
        </p:txBody>
      </p:sp>
      <p:sp>
        <p:nvSpPr>
          <p:cNvPr id="10" name="Content placeholder"/>
          <p:cNvSpPr>
            <a:spLocks noGrp="1"/>
          </p:cNvSpPr>
          <p:nvPr>
            <p:ph sz="quarter" idx="13"/>
          </p:nvPr>
        </p:nvSpPr>
        <p:spPr>
          <a:xfrm>
            <a:off x="306419" y="1219797"/>
            <a:ext cx="8532000" cy="3262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p:cNvSpPr>
            <a:spLocks noGrp="1"/>
          </p:cNvSpPr>
          <p:nvPr>
            <p:ph type="sldNum" sz="quarter" idx="16"/>
          </p:nvPr>
        </p:nvSpPr>
        <p:spPr/>
        <p:txBody>
          <a:bodyPr/>
          <a:lstStyle/>
          <a:p>
            <a:fld id="{76304153-AB0A-48EF-9773-766B89829996}" type="slidenum">
              <a:rPr lang="en-US" noProof="1" smtClean="0"/>
              <a:pPr/>
              <a:t>‹#›</a:t>
            </a:fld>
            <a:endParaRPr lang="en-US" noProof="1"/>
          </a:p>
        </p:txBody>
      </p:sp>
      <p:sp>
        <p:nvSpPr>
          <p:cNvPr id="12" name="Presentation title placeholder"/>
          <p:cNvSpPr>
            <a:spLocks noGrp="1"/>
          </p:cNvSpPr>
          <p:nvPr>
            <p:ph type="ftr" sz="quarter" idx="15"/>
          </p:nvPr>
        </p:nvSpPr>
        <p:spPr/>
        <p:txBody>
          <a:bodyPr/>
          <a:lstStyle/>
          <a:p>
            <a:r>
              <a:rPr lang="en-US" noProof="1"/>
              <a:t>©Kiwa Ltd </a:t>
            </a:r>
          </a:p>
        </p:txBody>
      </p:sp>
      <p:sp>
        <p:nvSpPr>
          <p:cNvPr id="11" name="Brand name placeholde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4044929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Objects">
    <p:spTree>
      <p:nvGrpSpPr>
        <p:cNvPr id="1" name=""/>
        <p:cNvGrpSpPr/>
        <p:nvPr/>
      </p:nvGrpSpPr>
      <p:grpSpPr>
        <a:xfrm>
          <a:off x="0" y="0"/>
          <a:ext cx="0" cy="0"/>
          <a:chOff x="0" y="0"/>
          <a:chExt cx="0" cy="0"/>
        </a:xfrm>
      </p:grpSpPr>
      <p:sp>
        <p:nvSpPr>
          <p:cNvPr id="8" name="Title placeholder"/>
          <p:cNvSpPr>
            <a:spLocks noGrp="1"/>
          </p:cNvSpPr>
          <p:nvPr>
            <p:ph type="title"/>
          </p:nvPr>
        </p:nvSpPr>
        <p:spPr/>
        <p:txBody>
          <a:bodyPr/>
          <a:lstStyle/>
          <a:p>
            <a:r>
              <a:rPr lang="en-US"/>
              <a:t>Click to edit Master title style</a:t>
            </a:r>
            <a:endParaRPr lang="en-US" dirty="0"/>
          </a:p>
        </p:txBody>
      </p:sp>
      <p:sp>
        <p:nvSpPr>
          <p:cNvPr id="10" name="Content placeholder"/>
          <p:cNvSpPr>
            <a:spLocks noGrp="1"/>
          </p:cNvSpPr>
          <p:nvPr>
            <p:ph sz="quarter" idx="13"/>
          </p:nvPr>
        </p:nvSpPr>
        <p:spPr>
          <a:xfrm>
            <a:off x="306419" y="1219797"/>
            <a:ext cx="3974636" cy="3262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p:cNvSpPr>
            <a:spLocks noGrp="1"/>
          </p:cNvSpPr>
          <p:nvPr>
            <p:ph type="sldNum" sz="quarter" idx="16"/>
          </p:nvPr>
        </p:nvSpPr>
        <p:spPr/>
        <p:txBody>
          <a:bodyPr/>
          <a:lstStyle/>
          <a:p>
            <a:fld id="{76304153-AB0A-48EF-9773-766B89829996}" type="slidenum">
              <a:rPr lang="en-US" noProof="1" smtClean="0"/>
              <a:pPr/>
              <a:t>‹#›</a:t>
            </a:fld>
            <a:endParaRPr lang="en-US" noProof="1"/>
          </a:p>
        </p:txBody>
      </p:sp>
      <p:sp>
        <p:nvSpPr>
          <p:cNvPr id="12" name="Presentation title placeholder"/>
          <p:cNvSpPr>
            <a:spLocks noGrp="1"/>
          </p:cNvSpPr>
          <p:nvPr>
            <p:ph type="ftr" sz="quarter" idx="15"/>
          </p:nvPr>
        </p:nvSpPr>
        <p:spPr/>
        <p:txBody>
          <a:bodyPr/>
          <a:lstStyle/>
          <a:p>
            <a:r>
              <a:rPr lang="en-US" noProof="1"/>
              <a:t>©Kiwa Ltd </a:t>
            </a:r>
          </a:p>
        </p:txBody>
      </p:sp>
      <p:sp>
        <p:nvSpPr>
          <p:cNvPr id="11" name="Brand name placeholder"/>
          <p:cNvSpPr>
            <a:spLocks noGrp="1"/>
          </p:cNvSpPr>
          <p:nvPr>
            <p:ph type="dt" sz="half" idx="14"/>
          </p:nvPr>
        </p:nvSpPr>
        <p:spPr/>
        <p:txBody>
          <a:bodyPr/>
          <a:lstStyle/>
          <a:p>
            <a:pPr algn="l"/>
            <a:r>
              <a:rPr lang="en-US" noProof="1"/>
              <a:t>Kiwa Gastec</a:t>
            </a:r>
          </a:p>
        </p:txBody>
      </p:sp>
      <p:sp>
        <p:nvSpPr>
          <p:cNvPr id="17" name="Content placeholder"/>
          <p:cNvSpPr>
            <a:spLocks noGrp="1"/>
          </p:cNvSpPr>
          <p:nvPr>
            <p:ph sz="quarter" idx="17"/>
          </p:nvPr>
        </p:nvSpPr>
        <p:spPr>
          <a:xfrm>
            <a:off x="4863783" y="1219797"/>
            <a:ext cx="3974636" cy="3262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0495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small picture right">
    <p:spTree>
      <p:nvGrpSpPr>
        <p:cNvPr id="1" name=""/>
        <p:cNvGrpSpPr/>
        <p:nvPr/>
      </p:nvGrpSpPr>
      <p:grpSpPr>
        <a:xfrm>
          <a:off x="0" y="0"/>
          <a:ext cx="0" cy="0"/>
          <a:chOff x="0" y="0"/>
          <a:chExt cx="0" cy="0"/>
        </a:xfrm>
      </p:grpSpPr>
      <p:sp>
        <p:nvSpPr>
          <p:cNvPr id="7" name="Title placeholder"/>
          <p:cNvSpPr>
            <a:spLocks noGrp="1"/>
          </p:cNvSpPr>
          <p:nvPr>
            <p:ph type="title"/>
          </p:nvPr>
        </p:nvSpPr>
        <p:spPr>
          <a:xfrm>
            <a:off x="306419" y="184700"/>
            <a:ext cx="6220800" cy="882415"/>
          </a:xfrm>
        </p:spPr>
        <p:txBody>
          <a:bodyPr/>
          <a:lstStyle/>
          <a:p>
            <a:r>
              <a:rPr lang="en-US"/>
              <a:t>Click to edit Master title style</a:t>
            </a:r>
            <a:endParaRPr lang="en-US" dirty="0"/>
          </a:p>
        </p:txBody>
      </p:sp>
      <p:sp>
        <p:nvSpPr>
          <p:cNvPr id="12" name="Content placeholder"/>
          <p:cNvSpPr>
            <a:spLocks noGrp="1"/>
          </p:cNvSpPr>
          <p:nvPr>
            <p:ph sz="quarter" idx="14"/>
          </p:nvPr>
        </p:nvSpPr>
        <p:spPr>
          <a:xfrm>
            <a:off x="306419" y="1219797"/>
            <a:ext cx="6220800" cy="3262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p:cNvSpPr>
            <a:spLocks noGrp="1"/>
          </p:cNvSpPr>
          <p:nvPr>
            <p:ph type="pic" sz="quarter" idx="13"/>
          </p:nvPr>
        </p:nvSpPr>
        <p:spPr>
          <a:xfrm>
            <a:off x="6852325" y="0"/>
            <a:ext cx="2291675" cy="4663640"/>
          </a:xfrm>
          <a:solidFill>
            <a:schemeClr val="bg1">
              <a:lumMod val="85000"/>
            </a:schemeClr>
          </a:solidFill>
        </p:spPr>
        <p:txBody>
          <a:bodyPr/>
          <a:lstStyle/>
          <a:p>
            <a:r>
              <a:rPr lang="en-US"/>
              <a:t>Click icon to add picture</a:t>
            </a:r>
            <a:endParaRPr lang="nl-NL"/>
          </a:p>
        </p:txBody>
      </p:sp>
      <p:sp>
        <p:nvSpPr>
          <p:cNvPr id="15" name="Slide number placeholder"/>
          <p:cNvSpPr>
            <a:spLocks noGrp="1"/>
          </p:cNvSpPr>
          <p:nvPr>
            <p:ph type="sldNum" sz="quarter" idx="17"/>
          </p:nvPr>
        </p:nvSpPr>
        <p:spPr/>
        <p:txBody>
          <a:bodyPr/>
          <a:lstStyle/>
          <a:p>
            <a:fld id="{76304153-AB0A-48EF-9773-766B89829996}" type="slidenum">
              <a:rPr lang="en-US" noProof="1" smtClean="0"/>
              <a:pPr/>
              <a:t>‹#›</a:t>
            </a:fld>
            <a:endParaRPr lang="en-US" noProof="1"/>
          </a:p>
        </p:txBody>
      </p:sp>
      <p:sp>
        <p:nvSpPr>
          <p:cNvPr id="14" name="Presentation title placeholder"/>
          <p:cNvSpPr>
            <a:spLocks noGrp="1"/>
          </p:cNvSpPr>
          <p:nvPr>
            <p:ph type="ftr" sz="quarter" idx="16"/>
          </p:nvPr>
        </p:nvSpPr>
        <p:spPr/>
        <p:txBody>
          <a:bodyPr/>
          <a:lstStyle/>
          <a:p>
            <a:r>
              <a:rPr lang="en-US" noProof="1"/>
              <a:t>©Kiwa Ltd </a:t>
            </a:r>
          </a:p>
        </p:txBody>
      </p:sp>
      <p:sp>
        <p:nvSpPr>
          <p:cNvPr id="13" name="Brand name placeholder"/>
          <p:cNvSpPr>
            <a:spLocks noGrp="1"/>
          </p:cNvSpPr>
          <p:nvPr>
            <p:ph type="dt" sz="half" idx="15"/>
          </p:nvPr>
        </p:nvSpPr>
        <p:spPr/>
        <p:txBody>
          <a:bodyPr/>
          <a:lstStyle/>
          <a:p>
            <a:pPr algn="l"/>
            <a:r>
              <a:rPr lang="en-US" noProof="1"/>
              <a:t>Kiwa Gastec</a:t>
            </a:r>
          </a:p>
        </p:txBody>
      </p:sp>
      <p:grpSp>
        <p:nvGrpSpPr>
          <p:cNvPr id="16" name="Instructie afbeelding"/>
          <p:cNvGrpSpPr/>
          <p:nvPr userDrawn="1"/>
        </p:nvGrpSpPr>
        <p:grpSpPr>
          <a:xfrm>
            <a:off x="9386247" y="0"/>
            <a:ext cx="2773430" cy="6957092"/>
            <a:chOff x="12309443" y="-100346"/>
            <a:chExt cx="2773430" cy="6957092"/>
          </a:xfrm>
        </p:grpSpPr>
        <p:grpSp>
          <p:nvGrpSpPr>
            <p:cNvPr id="22" name="bijsnijden"/>
            <p:cNvGrpSpPr/>
            <p:nvPr userDrawn="1"/>
          </p:nvGrpSpPr>
          <p:grpSpPr>
            <a:xfrm>
              <a:off x="12371983" y="5786672"/>
              <a:ext cx="779464" cy="828260"/>
              <a:chOff x="13143038" y="5655940"/>
              <a:chExt cx="779464" cy="828260"/>
            </a:xfrm>
          </p:grpSpPr>
          <p:grpSp>
            <p:nvGrpSpPr>
              <p:cNvPr id="40" name="Groep 1347"/>
              <p:cNvGrpSpPr/>
              <p:nvPr userDrawn="1"/>
            </p:nvGrpSpPr>
            <p:grpSpPr>
              <a:xfrm>
                <a:off x="13284702" y="5655940"/>
                <a:ext cx="518384" cy="468745"/>
                <a:chOff x="13352037" y="5715656"/>
                <a:chExt cx="383714" cy="346970"/>
              </a:xfrm>
            </p:grpSpPr>
            <p:sp>
              <p:nvSpPr>
                <p:cNvPr id="43" name="Rechthoek 42"/>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pic>
              <p:nvPicPr>
                <p:cNvPr id="44" name="Afbeelding 43"/>
                <p:cNvPicPr>
                  <a:picLocks noChangeAspect="1"/>
                </p:cNvPicPr>
                <p:nvPr userDrawn="1"/>
              </p:nvPicPr>
              <p:blipFill rotWithShape="1">
                <a:blip r:embed="rId2" cstate="print">
                  <a:extLst>
                    <a:ext uri="{28A0092B-C50C-407E-A947-70E740481C1C}">
                      <a14:useLocalDpi xmlns:a14="http://schemas.microsoft.com/office/drawing/2010/main" val="0"/>
                    </a:ext>
                  </a:extLst>
                </a:blip>
                <a:srcRect r="15865"/>
                <a:stretch/>
              </p:blipFill>
              <p:spPr>
                <a:xfrm>
                  <a:off x="13352037" y="5715656"/>
                  <a:ext cx="231884" cy="275611"/>
                </a:xfrm>
                <a:prstGeom prst="rect">
                  <a:avLst/>
                </a:prstGeom>
                <a:ln w="9525">
                  <a:solidFill>
                    <a:schemeClr val="bg1">
                      <a:lumMod val="50000"/>
                    </a:schemeClr>
                  </a:solidFill>
                </a:ln>
              </p:spPr>
            </p:pic>
            <p:sp>
              <p:nvSpPr>
                <p:cNvPr id="45" name="L-vorm 44"/>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sp>
              <p:nvSpPr>
                <p:cNvPr id="46" name="L-vorm 45"/>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41"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effectLst>
                      <a:outerShdw blurRad="25400" algn="ctr" rotWithShape="0">
                        <a:prstClr val="white"/>
                      </a:outerShdw>
                    </a:effectLst>
                    <a:uLnTx/>
                    <a:uFillTx/>
                    <a:latin typeface="+mj-lt"/>
                    <a:cs typeface="Segoe UI Light" panose="020B0502040204020203" pitchFamily="34" charset="0"/>
                  </a:rPr>
                  <a:t>Crop</a:t>
                </a:r>
              </a:p>
            </p:txBody>
          </p:sp>
          <p:sp>
            <p:nvSpPr>
              <p:cNvPr id="42" name="Rechthoekige driehoek 41"/>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23" name="Rechthoek 22"/>
            <p:cNvSpPr/>
            <p:nvPr/>
          </p:nvSpPr>
          <p:spPr>
            <a:xfrm>
              <a:off x="12309443" y="-100346"/>
              <a:ext cx="2773430" cy="315377"/>
            </a:xfrm>
            <a:prstGeom prst="rect">
              <a:avLst/>
            </a:prstGeom>
            <a:noFill/>
            <a:ln w="25400" cap="flat" cmpd="sng" algn="ctr">
              <a:noFill/>
              <a:prstDash val="solid"/>
            </a:ln>
            <a:effectLst/>
          </p:spPr>
          <p:txBody>
            <a:bodyPr lIns="180000" rIns="180000" rtlCol="0" anchor="t"/>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a:t>
              </a:r>
              <a:r>
                <a:rPr kumimoji="0" lang="nl-NL" sz="1600" b="1" i="0" u="none" strike="noStrike" kern="0" cap="all" spc="0" normalizeH="0" noProof="0" dirty="0">
                  <a:ln>
                    <a:noFill/>
                  </a:ln>
                  <a:solidFill>
                    <a:schemeClr val="accent1"/>
                  </a:solidFill>
                  <a:effectLst/>
                  <a:uLnTx/>
                  <a:uFillTx/>
                  <a:latin typeface="+mj-lt"/>
                  <a:cs typeface="Segoe UI Light" panose="020B0502040204020203" pitchFamily="34" charset="0"/>
                </a:rPr>
                <a:t> IMAGE</a:t>
              </a:r>
              <a:endPar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24" name="Tekstvak 33"/>
            <p:cNvSpPr txBox="1"/>
            <p:nvPr/>
          </p:nvSpPr>
          <p:spPr>
            <a:xfrm>
              <a:off x="12494588" y="888538"/>
              <a:ext cx="2558692" cy="48608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Click</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on the icon to insert an image</a:t>
              </a:r>
              <a:endPar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25" name="Tekstvak 33"/>
            <p:cNvSpPr txBox="1"/>
            <p:nvPr/>
          </p:nvSpPr>
          <p:spPr>
            <a:xfrm>
              <a:off x="12494588" y="2792939"/>
              <a:ext cx="2558692" cy="60431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Select</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the image you want to use and click on </a:t>
              </a:r>
              <a:r>
                <a:rPr lang="en-US" sz="1200" b="1" kern="0" dirty="0">
                  <a:latin typeface="+mj-lt"/>
                  <a:cs typeface="Segoe UI Light" panose="020B0502040204020203" pitchFamily="34" charset="0"/>
                </a:rPr>
                <a:t>‘</a:t>
              </a:r>
              <a:r>
                <a:rPr lang="en-US" sz="1200" b="1" kern="0" noProof="0" dirty="0">
                  <a:latin typeface="+mj-lt"/>
                  <a:cs typeface="Segoe UI Light" panose="020B0502040204020203" pitchFamily="34" charset="0"/>
                </a:rPr>
                <a:t>Insert’</a:t>
              </a:r>
              <a:endParaRPr kumimoji="0" lang="nl-NL" sz="1200" b="1"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26" name="Ovaal 25"/>
            <p:cNvSpPr/>
            <p:nvPr/>
          </p:nvSpPr>
          <p:spPr>
            <a:xfrm>
              <a:off x="12498295" y="430361"/>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1</a:t>
              </a:r>
            </a:p>
          </p:txBody>
        </p:sp>
        <p:sp>
          <p:nvSpPr>
            <p:cNvPr id="27" name="Ovaal 26"/>
            <p:cNvSpPr/>
            <p:nvPr/>
          </p:nvSpPr>
          <p:spPr>
            <a:xfrm>
              <a:off x="12498295" y="232490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2</a:t>
              </a:r>
            </a:p>
          </p:txBody>
        </p:sp>
        <p:cxnSp>
          <p:nvCxnSpPr>
            <p:cNvPr id="28" name="Rechte verbindingslijn 27"/>
            <p:cNvCxnSpPr/>
            <p:nvPr/>
          </p:nvCxnSpPr>
          <p:spPr>
            <a:xfrm>
              <a:off x="12496666" y="288269"/>
              <a:ext cx="2556613" cy="0"/>
            </a:xfrm>
            <a:prstGeom prst="line">
              <a:avLst/>
            </a:prstGeom>
            <a:noFill/>
            <a:ln w="9525" cap="flat" cmpd="sng" algn="ctr">
              <a:solidFill>
                <a:schemeClr val="accent1"/>
              </a:solidFill>
              <a:prstDash val="solid"/>
            </a:ln>
            <a:effectLst/>
          </p:spPr>
        </p:cxnSp>
        <p:cxnSp>
          <p:nvCxnSpPr>
            <p:cNvPr id="29" name="Rechte verbindingslijn 28"/>
            <p:cNvCxnSpPr/>
            <p:nvPr/>
          </p:nvCxnSpPr>
          <p:spPr>
            <a:xfrm>
              <a:off x="12496327" y="2167521"/>
              <a:ext cx="2556952" cy="0"/>
            </a:xfrm>
            <a:prstGeom prst="line">
              <a:avLst/>
            </a:prstGeom>
            <a:noFill/>
            <a:ln w="9525" cap="flat" cmpd="sng" algn="ctr">
              <a:solidFill>
                <a:schemeClr val="accent1"/>
              </a:solidFill>
              <a:prstDash val="solid"/>
            </a:ln>
            <a:effectLst/>
          </p:spPr>
        </p:cxnSp>
        <p:cxnSp>
          <p:nvCxnSpPr>
            <p:cNvPr id="30" name="Rechte verbindingslijn 29"/>
            <p:cNvCxnSpPr/>
            <p:nvPr/>
          </p:nvCxnSpPr>
          <p:spPr>
            <a:xfrm>
              <a:off x="12496666" y="4022832"/>
              <a:ext cx="2556613" cy="0"/>
            </a:xfrm>
            <a:prstGeom prst="line">
              <a:avLst/>
            </a:prstGeom>
            <a:noFill/>
            <a:ln w="9525" cap="flat" cmpd="sng" algn="ctr">
              <a:solidFill>
                <a:schemeClr val="accent1"/>
              </a:solidFill>
              <a:prstDash val="solid"/>
            </a:ln>
            <a:effectLst/>
          </p:spPr>
        </p:cxnSp>
        <p:pic>
          <p:nvPicPr>
            <p:cNvPr id="31" name="Icoontje afbeeld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5025" y="1459905"/>
              <a:ext cx="521075" cy="521075"/>
            </a:xfrm>
            <a:prstGeom prst="rect">
              <a:avLst/>
            </a:prstGeom>
          </p:spPr>
        </p:pic>
        <p:sp>
          <p:nvSpPr>
            <p:cNvPr id="32" name="Tekstvak 33"/>
            <p:cNvSpPr txBox="1"/>
            <p:nvPr/>
          </p:nvSpPr>
          <p:spPr>
            <a:xfrm>
              <a:off x="12494588" y="4699050"/>
              <a:ext cx="2558692" cy="72197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en-US" sz="1200" kern="0" dirty="0">
                  <a:latin typeface="+mj-lt"/>
                  <a:cs typeface="Segoe UI Light" panose="020B0502040204020203" pitchFamily="34" charset="0"/>
                </a:rPr>
                <a:t>If you want to scale or drag the image go to </a:t>
              </a:r>
              <a:r>
                <a:rPr lang="en-US" sz="1200" b="1" kern="0" dirty="0">
                  <a:latin typeface="+mj-lt"/>
                  <a:cs typeface="Segoe UI Light" panose="020B0502040204020203" pitchFamily="34" charset="0"/>
                </a:rPr>
                <a:t>‘Picture Tools’ </a:t>
              </a:r>
              <a:r>
                <a:rPr lang="en-US" sz="1200" kern="0" dirty="0">
                  <a:latin typeface="+mj-lt"/>
                  <a:cs typeface="Segoe UI Light" panose="020B0502040204020203" pitchFamily="34" charset="0"/>
                </a:rPr>
                <a:t>and click on </a:t>
              </a:r>
              <a:r>
                <a:rPr lang="en-US" sz="1200" b="1" kern="0" dirty="0">
                  <a:latin typeface="+mj-lt"/>
                  <a:cs typeface="Segoe UI Light" panose="020B0502040204020203" pitchFamily="34" charset="0"/>
                </a:rPr>
                <a:t>‘Crop’</a:t>
              </a:r>
              <a:endParaRPr lang="nl-NL" sz="1200" b="1" kern="0" dirty="0">
                <a:latin typeface="+mj-lt"/>
                <a:cs typeface="Segoe UI Light" panose="020B0502040204020203" pitchFamily="34" charset="0"/>
              </a:endParaRPr>
            </a:p>
          </p:txBody>
        </p:sp>
        <p:sp>
          <p:nvSpPr>
            <p:cNvPr id="33" name="Ovaal 32"/>
            <p:cNvSpPr/>
            <p:nvPr/>
          </p:nvSpPr>
          <p:spPr>
            <a:xfrm>
              <a:off x="12498295" y="418275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mj-lt"/>
                  <a:cs typeface="Segoe UI Light" panose="020B0502040204020203" pitchFamily="34" charset="0"/>
                </a:rPr>
                <a:t>3</a:t>
              </a:r>
              <a:endPar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endParaRPr>
            </a:p>
          </p:txBody>
        </p:sp>
        <p:cxnSp>
          <p:nvCxnSpPr>
            <p:cNvPr id="34" name="Rechte verbindingslijn 33"/>
            <p:cNvCxnSpPr/>
            <p:nvPr/>
          </p:nvCxnSpPr>
          <p:spPr>
            <a:xfrm>
              <a:off x="12496666" y="6856746"/>
              <a:ext cx="2556613" cy="0"/>
            </a:xfrm>
            <a:prstGeom prst="line">
              <a:avLst/>
            </a:prstGeom>
            <a:noFill/>
            <a:ln w="9525" cap="flat" cmpd="sng" algn="ctr">
              <a:solidFill>
                <a:schemeClr val="accent1"/>
              </a:solidFill>
              <a:prstDash val="solid"/>
            </a:ln>
            <a:effectLst/>
          </p:spPr>
        </p:cxnSp>
        <p:grpSp>
          <p:nvGrpSpPr>
            <p:cNvPr id="35" name="Groep 1342"/>
            <p:cNvGrpSpPr/>
            <p:nvPr/>
          </p:nvGrpSpPr>
          <p:grpSpPr>
            <a:xfrm>
              <a:off x="12491729" y="3471416"/>
              <a:ext cx="1114138" cy="297656"/>
              <a:chOff x="13560784" y="3471416"/>
              <a:chExt cx="1114138" cy="297656"/>
            </a:xfrm>
          </p:grpSpPr>
          <p:sp>
            <p:nvSpPr>
              <p:cNvPr id="36" name="Afgeronde rechthoek 35"/>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7" name="Tekstvak 81"/>
              <p:cNvSpPr txBox="1"/>
              <p:nvPr/>
            </p:nvSpPr>
            <p:spPr>
              <a:xfrm>
                <a:off x="13573594" y="3509590"/>
                <a:ext cx="888311" cy="230832"/>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GB" dirty="0">
                    <a:latin typeface="+mj-lt"/>
                  </a:rPr>
                  <a:t>Insert</a:t>
                </a:r>
              </a:p>
            </p:txBody>
          </p:sp>
          <p:cxnSp>
            <p:nvCxnSpPr>
              <p:cNvPr id="38" name="Rechte verbindingslijn 37"/>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Gelijkbenige driehoek 134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grpSp>
    </p:spTree>
    <p:extLst>
      <p:ext uri="{BB962C8B-B14F-4D97-AF65-F5344CB8AC3E}">
        <p14:creationId xmlns:p14="http://schemas.microsoft.com/office/powerpoint/2010/main" val="4186142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small picture left">
    <p:spTree>
      <p:nvGrpSpPr>
        <p:cNvPr id="1" name=""/>
        <p:cNvGrpSpPr/>
        <p:nvPr/>
      </p:nvGrpSpPr>
      <p:grpSpPr>
        <a:xfrm>
          <a:off x="0" y="0"/>
          <a:ext cx="0" cy="0"/>
          <a:chOff x="0" y="0"/>
          <a:chExt cx="0" cy="0"/>
        </a:xfrm>
      </p:grpSpPr>
      <p:sp>
        <p:nvSpPr>
          <p:cNvPr id="7" name="Title placeholder"/>
          <p:cNvSpPr>
            <a:spLocks noGrp="1"/>
          </p:cNvSpPr>
          <p:nvPr>
            <p:ph type="title"/>
          </p:nvPr>
        </p:nvSpPr>
        <p:spPr>
          <a:xfrm>
            <a:off x="2618523" y="184700"/>
            <a:ext cx="6220677" cy="882415"/>
          </a:xfrm>
        </p:spPr>
        <p:txBody>
          <a:bodyPr/>
          <a:lstStyle/>
          <a:p>
            <a:r>
              <a:rPr lang="en-US"/>
              <a:t>Click to edit Master title style</a:t>
            </a:r>
            <a:endParaRPr lang="en-US" dirty="0"/>
          </a:p>
        </p:txBody>
      </p:sp>
      <p:sp>
        <p:nvSpPr>
          <p:cNvPr id="12" name="Content placeholder"/>
          <p:cNvSpPr>
            <a:spLocks noGrp="1"/>
          </p:cNvSpPr>
          <p:nvPr>
            <p:ph sz="quarter" idx="14"/>
          </p:nvPr>
        </p:nvSpPr>
        <p:spPr>
          <a:xfrm>
            <a:off x="2618509" y="1219797"/>
            <a:ext cx="6220128" cy="3262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p:cNvSpPr>
            <a:spLocks noGrp="1"/>
          </p:cNvSpPr>
          <p:nvPr>
            <p:ph type="pic" sz="quarter" idx="13"/>
          </p:nvPr>
        </p:nvSpPr>
        <p:spPr>
          <a:xfrm>
            <a:off x="0" y="0"/>
            <a:ext cx="2291675" cy="4663640"/>
          </a:xfrm>
          <a:solidFill>
            <a:schemeClr val="bg1">
              <a:lumMod val="85000"/>
            </a:schemeClr>
          </a:solidFill>
        </p:spPr>
        <p:txBody>
          <a:bodyPr/>
          <a:lstStyle/>
          <a:p>
            <a:r>
              <a:rPr lang="en-US"/>
              <a:t>Click icon to add picture</a:t>
            </a:r>
            <a:endParaRPr lang="nl-NL"/>
          </a:p>
        </p:txBody>
      </p:sp>
      <p:sp>
        <p:nvSpPr>
          <p:cNvPr id="15" name="Slide number placeholder"/>
          <p:cNvSpPr>
            <a:spLocks noGrp="1"/>
          </p:cNvSpPr>
          <p:nvPr>
            <p:ph type="sldNum" sz="quarter" idx="17"/>
          </p:nvPr>
        </p:nvSpPr>
        <p:spPr/>
        <p:txBody>
          <a:bodyPr/>
          <a:lstStyle/>
          <a:p>
            <a:fld id="{76304153-AB0A-48EF-9773-766B89829996}" type="slidenum">
              <a:rPr lang="en-US" noProof="1" smtClean="0"/>
              <a:pPr/>
              <a:t>‹#›</a:t>
            </a:fld>
            <a:endParaRPr lang="en-US" noProof="1"/>
          </a:p>
        </p:txBody>
      </p:sp>
      <p:sp>
        <p:nvSpPr>
          <p:cNvPr id="14" name="Presentation title placeholder"/>
          <p:cNvSpPr>
            <a:spLocks noGrp="1"/>
          </p:cNvSpPr>
          <p:nvPr>
            <p:ph type="ftr" sz="quarter" idx="16"/>
          </p:nvPr>
        </p:nvSpPr>
        <p:spPr/>
        <p:txBody>
          <a:bodyPr/>
          <a:lstStyle/>
          <a:p>
            <a:r>
              <a:rPr lang="en-US" noProof="1"/>
              <a:t>©Kiwa Ltd </a:t>
            </a:r>
          </a:p>
        </p:txBody>
      </p:sp>
      <p:sp>
        <p:nvSpPr>
          <p:cNvPr id="13" name="Brand name placeholder"/>
          <p:cNvSpPr>
            <a:spLocks noGrp="1"/>
          </p:cNvSpPr>
          <p:nvPr>
            <p:ph type="dt" sz="half" idx="15"/>
          </p:nvPr>
        </p:nvSpPr>
        <p:spPr/>
        <p:txBody>
          <a:bodyPr/>
          <a:lstStyle/>
          <a:p>
            <a:pPr algn="l"/>
            <a:r>
              <a:rPr lang="en-US" noProof="1"/>
              <a:t>Kiwa Gastec</a:t>
            </a:r>
          </a:p>
        </p:txBody>
      </p:sp>
      <p:grpSp>
        <p:nvGrpSpPr>
          <p:cNvPr id="16" name="Instructie afbeelding"/>
          <p:cNvGrpSpPr/>
          <p:nvPr userDrawn="1"/>
        </p:nvGrpSpPr>
        <p:grpSpPr>
          <a:xfrm>
            <a:off x="9386247" y="0"/>
            <a:ext cx="2773430" cy="6957092"/>
            <a:chOff x="12309443" y="-100346"/>
            <a:chExt cx="2773430" cy="6957092"/>
          </a:xfrm>
        </p:grpSpPr>
        <p:grpSp>
          <p:nvGrpSpPr>
            <p:cNvPr id="22" name="bijsnijden"/>
            <p:cNvGrpSpPr/>
            <p:nvPr userDrawn="1"/>
          </p:nvGrpSpPr>
          <p:grpSpPr>
            <a:xfrm>
              <a:off x="12371983" y="5786672"/>
              <a:ext cx="779464" cy="828260"/>
              <a:chOff x="13143038" y="5655940"/>
              <a:chExt cx="779464" cy="828260"/>
            </a:xfrm>
          </p:grpSpPr>
          <p:grpSp>
            <p:nvGrpSpPr>
              <p:cNvPr id="40" name="Groep 1347"/>
              <p:cNvGrpSpPr/>
              <p:nvPr userDrawn="1"/>
            </p:nvGrpSpPr>
            <p:grpSpPr>
              <a:xfrm>
                <a:off x="13284702" y="5655940"/>
                <a:ext cx="518384" cy="468745"/>
                <a:chOff x="13352037" y="5715656"/>
                <a:chExt cx="383714" cy="346970"/>
              </a:xfrm>
            </p:grpSpPr>
            <p:sp>
              <p:nvSpPr>
                <p:cNvPr id="43" name="Rechthoek 42"/>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pic>
              <p:nvPicPr>
                <p:cNvPr id="44" name="Afbeelding 43"/>
                <p:cNvPicPr>
                  <a:picLocks noChangeAspect="1"/>
                </p:cNvPicPr>
                <p:nvPr userDrawn="1"/>
              </p:nvPicPr>
              <p:blipFill rotWithShape="1">
                <a:blip r:embed="rId2" cstate="print">
                  <a:extLst>
                    <a:ext uri="{28A0092B-C50C-407E-A947-70E740481C1C}">
                      <a14:useLocalDpi xmlns:a14="http://schemas.microsoft.com/office/drawing/2010/main" val="0"/>
                    </a:ext>
                  </a:extLst>
                </a:blip>
                <a:srcRect r="15865"/>
                <a:stretch/>
              </p:blipFill>
              <p:spPr>
                <a:xfrm>
                  <a:off x="13352037" y="5715656"/>
                  <a:ext cx="231884" cy="275611"/>
                </a:xfrm>
                <a:prstGeom prst="rect">
                  <a:avLst/>
                </a:prstGeom>
                <a:ln w="9525">
                  <a:solidFill>
                    <a:schemeClr val="bg1">
                      <a:lumMod val="50000"/>
                    </a:schemeClr>
                  </a:solidFill>
                </a:ln>
              </p:spPr>
            </p:pic>
            <p:sp>
              <p:nvSpPr>
                <p:cNvPr id="45" name="L-vorm 44"/>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sp>
              <p:nvSpPr>
                <p:cNvPr id="46" name="L-vorm 45"/>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41"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effectLst>
                      <a:outerShdw blurRad="25400" algn="ctr" rotWithShape="0">
                        <a:prstClr val="white"/>
                      </a:outerShdw>
                    </a:effectLst>
                    <a:uLnTx/>
                    <a:uFillTx/>
                    <a:latin typeface="+mj-lt"/>
                    <a:cs typeface="Segoe UI Light" panose="020B0502040204020203" pitchFamily="34" charset="0"/>
                  </a:rPr>
                  <a:t>Crop</a:t>
                </a:r>
              </a:p>
            </p:txBody>
          </p:sp>
          <p:sp>
            <p:nvSpPr>
              <p:cNvPr id="42" name="Rechthoekige driehoek 41"/>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23" name="Rechthoek 22"/>
            <p:cNvSpPr/>
            <p:nvPr/>
          </p:nvSpPr>
          <p:spPr>
            <a:xfrm>
              <a:off x="12309443" y="-100346"/>
              <a:ext cx="2773430" cy="315377"/>
            </a:xfrm>
            <a:prstGeom prst="rect">
              <a:avLst/>
            </a:prstGeom>
            <a:noFill/>
            <a:ln w="25400" cap="flat" cmpd="sng" algn="ctr">
              <a:noFill/>
              <a:prstDash val="solid"/>
            </a:ln>
            <a:effectLst/>
          </p:spPr>
          <p:txBody>
            <a:bodyPr lIns="180000" rIns="180000" rtlCol="0" anchor="t"/>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a:t>
              </a:r>
              <a:r>
                <a:rPr kumimoji="0" lang="nl-NL" sz="1600" b="1" i="0" u="none" strike="noStrike" kern="0" cap="all" spc="0" normalizeH="0" noProof="0" dirty="0">
                  <a:ln>
                    <a:noFill/>
                  </a:ln>
                  <a:solidFill>
                    <a:schemeClr val="accent1"/>
                  </a:solidFill>
                  <a:effectLst/>
                  <a:uLnTx/>
                  <a:uFillTx/>
                  <a:latin typeface="+mj-lt"/>
                  <a:cs typeface="Segoe UI Light" panose="020B0502040204020203" pitchFamily="34" charset="0"/>
                </a:rPr>
                <a:t> IMAGE</a:t>
              </a:r>
              <a:endPar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24" name="Tekstvak 33"/>
            <p:cNvSpPr txBox="1"/>
            <p:nvPr/>
          </p:nvSpPr>
          <p:spPr>
            <a:xfrm>
              <a:off x="12494588" y="888538"/>
              <a:ext cx="2558692" cy="48608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Click</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on the icon to insert an image</a:t>
              </a:r>
              <a:endPar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25" name="Tekstvak 33"/>
            <p:cNvSpPr txBox="1"/>
            <p:nvPr/>
          </p:nvSpPr>
          <p:spPr>
            <a:xfrm>
              <a:off x="12494588" y="2792939"/>
              <a:ext cx="2558692" cy="60431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Select</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the image you want to use and click on </a:t>
              </a:r>
              <a:r>
                <a:rPr lang="en-US" sz="1200" b="1" kern="0" dirty="0">
                  <a:latin typeface="+mj-lt"/>
                  <a:cs typeface="Segoe UI Light" panose="020B0502040204020203" pitchFamily="34" charset="0"/>
                </a:rPr>
                <a:t>‘</a:t>
              </a:r>
              <a:r>
                <a:rPr lang="en-US" sz="1200" b="1" kern="0" noProof="0" dirty="0">
                  <a:latin typeface="+mj-lt"/>
                  <a:cs typeface="Segoe UI Light" panose="020B0502040204020203" pitchFamily="34" charset="0"/>
                </a:rPr>
                <a:t>Insert’</a:t>
              </a:r>
              <a:endParaRPr kumimoji="0" lang="nl-NL" sz="1200" b="1"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26" name="Ovaal 25"/>
            <p:cNvSpPr/>
            <p:nvPr/>
          </p:nvSpPr>
          <p:spPr>
            <a:xfrm>
              <a:off x="12498295" y="430361"/>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1</a:t>
              </a:r>
            </a:p>
          </p:txBody>
        </p:sp>
        <p:sp>
          <p:nvSpPr>
            <p:cNvPr id="27" name="Ovaal 26"/>
            <p:cNvSpPr/>
            <p:nvPr/>
          </p:nvSpPr>
          <p:spPr>
            <a:xfrm>
              <a:off x="12498295" y="232490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2</a:t>
              </a:r>
            </a:p>
          </p:txBody>
        </p:sp>
        <p:cxnSp>
          <p:nvCxnSpPr>
            <p:cNvPr id="28" name="Rechte verbindingslijn 27"/>
            <p:cNvCxnSpPr/>
            <p:nvPr/>
          </p:nvCxnSpPr>
          <p:spPr>
            <a:xfrm>
              <a:off x="12496666" y="288269"/>
              <a:ext cx="2556613" cy="0"/>
            </a:xfrm>
            <a:prstGeom prst="line">
              <a:avLst/>
            </a:prstGeom>
            <a:noFill/>
            <a:ln w="9525" cap="flat" cmpd="sng" algn="ctr">
              <a:solidFill>
                <a:schemeClr val="accent1"/>
              </a:solidFill>
              <a:prstDash val="solid"/>
            </a:ln>
            <a:effectLst/>
          </p:spPr>
        </p:cxnSp>
        <p:cxnSp>
          <p:nvCxnSpPr>
            <p:cNvPr id="29" name="Rechte verbindingslijn 28"/>
            <p:cNvCxnSpPr/>
            <p:nvPr/>
          </p:nvCxnSpPr>
          <p:spPr>
            <a:xfrm>
              <a:off x="12496327" y="2167521"/>
              <a:ext cx="2556952" cy="0"/>
            </a:xfrm>
            <a:prstGeom prst="line">
              <a:avLst/>
            </a:prstGeom>
            <a:noFill/>
            <a:ln w="9525" cap="flat" cmpd="sng" algn="ctr">
              <a:solidFill>
                <a:schemeClr val="accent1"/>
              </a:solidFill>
              <a:prstDash val="solid"/>
            </a:ln>
            <a:effectLst/>
          </p:spPr>
        </p:cxnSp>
        <p:cxnSp>
          <p:nvCxnSpPr>
            <p:cNvPr id="30" name="Rechte verbindingslijn 29"/>
            <p:cNvCxnSpPr/>
            <p:nvPr/>
          </p:nvCxnSpPr>
          <p:spPr>
            <a:xfrm>
              <a:off x="12496666" y="4022832"/>
              <a:ext cx="2556613" cy="0"/>
            </a:xfrm>
            <a:prstGeom prst="line">
              <a:avLst/>
            </a:prstGeom>
            <a:noFill/>
            <a:ln w="9525" cap="flat" cmpd="sng" algn="ctr">
              <a:solidFill>
                <a:schemeClr val="accent1"/>
              </a:solidFill>
              <a:prstDash val="solid"/>
            </a:ln>
            <a:effectLst/>
          </p:spPr>
        </p:cxnSp>
        <p:pic>
          <p:nvPicPr>
            <p:cNvPr id="31" name="Icoontje afbeeld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5025" y="1459905"/>
              <a:ext cx="521075" cy="521075"/>
            </a:xfrm>
            <a:prstGeom prst="rect">
              <a:avLst/>
            </a:prstGeom>
          </p:spPr>
        </p:pic>
        <p:sp>
          <p:nvSpPr>
            <p:cNvPr id="32" name="Tekstvak 33"/>
            <p:cNvSpPr txBox="1"/>
            <p:nvPr/>
          </p:nvSpPr>
          <p:spPr>
            <a:xfrm>
              <a:off x="12494588" y="4699050"/>
              <a:ext cx="2558692" cy="72197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en-US" sz="1200" kern="0" dirty="0">
                  <a:latin typeface="+mj-lt"/>
                  <a:cs typeface="Segoe UI Light" panose="020B0502040204020203" pitchFamily="34" charset="0"/>
                </a:rPr>
                <a:t>If you want to scale or drag the image go to </a:t>
              </a:r>
              <a:r>
                <a:rPr lang="en-US" sz="1200" b="1" kern="0" dirty="0">
                  <a:latin typeface="+mj-lt"/>
                  <a:cs typeface="Segoe UI Light" panose="020B0502040204020203" pitchFamily="34" charset="0"/>
                </a:rPr>
                <a:t>‘Picture Tools’ </a:t>
              </a:r>
              <a:r>
                <a:rPr lang="en-US" sz="1200" kern="0" dirty="0">
                  <a:latin typeface="+mj-lt"/>
                  <a:cs typeface="Segoe UI Light" panose="020B0502040204020203" pitchFamily="34" charset="0"/>
                </a:rPr>
                <a:t>and click on </a:t>
              </a:r>
              <a:r>
                <a:rPr lang="en-US" sz="1200" b="1" kern="0" dirty="0">
                  <a:latin typeface="+mj-lt"/>
                  <a:cs typeface="Segoe UI Light" panose="020B0502040204020203" pitchFamily="34" charset="0"/>
                </a:rPr>
                <a:t>‘Crop’</a:t>
              </a:r>
              <a:endParaRPr lang="nl-NL" sz="1200" b="1" kern="0" dirty="0">
                <a:latin typeface="+mj-lt"/>
                <a:cs typeface="Segoe UI Light" panose="020B0502040204020203" pitchFamily="34" charset="0"/>
              </a:endParaRPr>
            </a:p>
          </p:txBody>
        </p:sp>
        <p:sp>
          <p:nvSpPr>
            <p:cNvPr id="33" name="Ovaal 32"/>
            <p:cNvSpPr/>
            <p:nvPr/>
          </p:nvSpPr>
          <p:spPr>
            <a:xfrm>
              <a:off x="12498295" y="418275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mj-lt"/>
                  <a:cs typeface="Segoe UI Light" panose="020B0502040204020203" pitchFamily="34" charset="0"/>
                </a:rPr>
                <a:t>3</a:t>
              </a:r>
              <a:endPar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endParaRPr>
            </a:p>
          </p:txBody>
        </p:sp>
        <p:cxnSp>
          <p:nvCxnSpPr>
            <p:cNvPr id="34" name="Rechte verbindingslijn 33"/>
            <p:cNvCxnSpPr/>
            <p:nvPr/>
          </p:nvCxnSpPr>
          <p:spPr>
            <a:xfrm>
              <a:off x="12496666" y="6856746"/>
              <a:ext cx="2556613" cy="0"/>
            </a:xfrm>
            <a:prstGeom prst="line">
              <a:avLst/>
            </a:prstGeom>
            <a:noFill/>
            <a:ln w="9525" cap="flat" cmpd="sng" algn="ctr">
              <a:solidFill>
                <a:schemeClr val="accent1"/>
              </a:solidFill>
              <a:prstDash val="solid"/>
            </a:ln>
            <a:effectLst/>
          </p:spPr>
        </p:cxnSp>
        <p:grpSp>
          <p:nvGrpSpPr>
            <p:cNvPr id="35" name="Groep 1342"/>
            <p:cNvGrpSpPr/>
            <p:nvPr/>
          </p:nvGrpSpPr>
          <p:grpSpPr>
            <a:xfrm>
              <a:off x="12491729" y="3471416"/>
              <a:ext cx="1114138" cy="297656"/>
              <a:chOff x="13560784" y="3471416"/>
              <a:chExt cx="1114138" cy="297656"/>
            </a:xfrm>
          </p:grpSpPr>
          <p:sp>
            <p:nvSpPr>
              <p:cNvPr id="36" name="Afgeronde rechthoek 35"/>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7" name="Tekstvak 81"/>
              <p:cNvSpPr txBox="1"/>
              <p:nvPr/>
            </p:nvSpPr>
            <p:spPr>
              <a:xfrm>
                <a:off x="13573594" y="3509590"/>
                <a:ext cx="888311" cy="230832"/>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GB" dirty="0">
                    <a:latin typeface="+mj-lt"/>
                  </a:rPr>
                  <a:t>Insert</a:t>
                </a:r>
              </a:p>
            </p:txBody>
          </p:sp>
          <p:cxnSp>
            <p:nvCxnSpPr>
              <p:cNvPr id="38" name="Rechte verbindingslijn 37"/>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Gelijkbenige driehoek 134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grpSp>
    </p:spTree>
    <p:extLst>
      <p:ext uri="{BB962C8B-B14F-4D97-AF65-F5344CB8AC3E}">
        <p14:creationId xmlns:p14="http://schemas.microsoft.com/office/powerpoint/2010/main" val="1877301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half picture right">
    <p:spTree>
      <p:nvGrpSpPr>
        <p:cNvPr id="1" name=""/>
        <p:cNvGrpSpPr/>
        <p:nvPr/>
      </p:nvGrpSpPr>
      <p:grpSpPr>
        <a:xfrm>
          <a:off x="0" y="0"/>
          <a:ext cx="0" cy="0"/>
          <a:chOff x="0" y="0"/>
          <a:chExt cx="0" cy="0"/>
        </a:xfrm>
      </p:grpSpPr>
      <p:sp>
        <p:nvSpPr>
          <p:cNvPr id="7" name="Title placeholder"/>
          <p:cNvSpPr>
            <a:spLocks noGrp="1"/>
          </p:cNvSpPr>
          <p:nvPr>
            <p:ph type="title"/>
          </p:nvPr>
        </p:nvSpPr>
        <p:spPr>
          <a:xfrm>
            <a:off x="306419" y="184700"/>
            <a:ext cx="3934800" cy="882415"/>
          </a:xfrm>
        </p:spPr>
        <p:txBody>
          <a:bodyPr/>
          <a:lstStyle/>
          <a:p>
            <a:r>
              <a:rPr lang="en-US"/>
              <a:t>Click to edit Master title style</a:t>
            </a:r>
            <a:endParaRPr lang="en-US" dirty="0"/>
          </a:p>
        </p:txBody>
      </p:sp>
      <p:sp>
        <p:nvSpPr>
          <p:cNvPr id="10" name="Content placeholder"/>
          <p:cNvSpPr>
            <a:spLocks noGrp="1"/>
          </p:cNvSpPr>
          <p:nvPr>
            <p:ph sz="quarter" idx="14"/>
          </p:nvPr>
        </p:nvSpPr>
        <p:spPr>
          <a:xfrm>
            <a:off x="306419" y="1219797"/>
            <a:ext cx="3934800" cy="3262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p:cNvSpPr>
            <a:spLocks noGrp="1"/>
          </p:cNvSpPr>
          <p:nvPr>
            <p:ph type="pic" sz="quarter" idx="13"/>
          </p:nvPr>
        </p:nvSpPr>
        <p:spPr>
          <a:xfrm>
            <a:off x="4571774" y="0"/>
            <a:ext cx="4571774" cy="4663640"/>
          </a:xfrm>
          <a:solidFill>
            <a:schemeClr val="bg1">
              <a:lumMod val="85000"/>
            </a:schemeClr>
          </a:solidFill>
        </p:spPr>
        <p:txBody>
          <a:bodyPr/>
          <a:lstStyle/>
          <a:p>
            <a:r>
              <a:rPr lang="en-US"/>
              <a:t>Click icon to add picture</a:t>
            </a:r>
            <a:endParaRPr lang="nl-NL" dirty="0"/>
          </a:p>
        </p:txBody>
      </p:sp>
      <p:sp>
        <p:nvSpPr>
          <p:cNvPr id="13" name="Slide number placeholder"/>
          <p:cNvSpPr>
            <a:spLocks noGrp="1"/>
          </p:cNvSpPr>
          <p:nvPr>
            <p:ph type="sldNum" sz="quarter" idx="17"/>
          </p:nvPr>
        </p:nvSpPr>
        <p:spPr/>
        <p:txBody>
          <a:bodyPr/>
          <a:lstStyle/>
          <a:p>
            <a:fld id="{76304153-AB0A-48EF-9773-766B89829996}" type="slidenum">
              <a:rPr lang="en-US" noProof="1" smtClean="0"/>
              <a:pPr/>
              <a:t>‹#›</a:t>
            </a:fld>
            <a:endParaRPr lang="en-US" noProof="1"/>
          </a:p>
        </p:txBody>
      </p:sp>
      <p:sp>
        <p:nvSpPr>
          <p:cNvPr id="12" name="Presentation title placeholder"/>
          <p:cNvSpPr>
            <a:spLocks noGrp="1"/>
          </p:cNvSpPr>
          <p:nvPr>
            <p:ph type="ftr" sz="quarter" idx="16"/>
          </p:nvPr>
        </p:nvSpPr>
        <p:spPr/>
        <p:txBody>
          <a:bodyPr/>
          <a:lstStyle/>
          <a:p>
            <a:r>
              <a:rPr lang="en-US" noProof="1"/>
              <a:t>©Kiwa Ltd </a:t>
            </a:r>
          </a:p>
        </p:txBody>
      </p:sp>
      <p:sp>
        <p:nvSpPr>
          <p:cNvPr id="8" name="Brand name placeholder"/>
          <p:cNvSpPr>
            <a:spLocks noGrp="1"/>
          </p:cNvSpPr>
          <p:nvPr>
            <p:ph type="dt" sz="half" idx="15"/>
          </p:nvPr>
        </p:nvSpPr>
        <p:spPr/>
        <p:txBody>
          <a:bodyPr/>
          <a:lstStyle/>
          <a:p>
            <a:pPr algn="l"/>
            <a:r>
              <a:rPr lang="en-US" noProof="1"/>
              <a:t>Kiwa Gastec</a:t>
            </a:r>
          </a:p>
        </p:txBody>
      </p:sp>
      <p:grpSp>
        <p:nvGrpSpPr>
          <p:cNvPr id="15" name="Instructie afbeelding"/>
          <p:cNvGrpSpPr/>
          <p:nvPr userDrawn="1"/>
        </p:nvGrpSpPr>
        <p:grpSpPr>
          <a:xfrm>
            <a:off x="9386247" y="0"/>
            <a:ext cx="2773430" cy="6957092"/>
            <a:chOff x="12309443" y="-100346"/>
            <a:chExt cx="2773430" cy="6957092"/>
          </a:xfrm>
        </p:grpSpPr>
        <p:grpSp>
          <p:nvGrpSpPr>
            <p:cNvPr id="20" name="bijsnijden"/>
            <p:cNvGrpSpPr/>
            <p:nvPr userDrawn="1"/>
          </p:nvGrpSpPr>
          <p:grpSpPr>
            <a:xfrm>
              <a:off x="12371983" y="5786672"/>
              <a:ext cx="779464" cy="828260"/>
              <a:chOff x="13143038" y="5655940"/>
              <a:chExt cx="779464" cy="828260"/>
            </a:xfrm>
          </p:grpSpPr>
          <p:grpSp>
            <p:nvGrpSpPr>
              <p:cNvPr id="38" name="Groep 1347"/>
              <p:cNvGrpSpPr/>
              <p:nvPr userDrawn="1"/>
            </p:nvGrpSpPr>
            <p:grpSpPr>
              <a:xfrm>
                <a:off x="13284702" y="5655940"/>
                <a:ext cx="518384" cy="468745"/>
                <a:chOff x="13352037" y="5715656"/>
                <a:chExt cx="383714" cy="346970"/>
              </a:xfrm>
            </p:grpSpPr>
            <p:sp>
              <p:nvSpPr>
                <p:cNvPr id="41" name="Rechthoek 40"/>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pic>
              <p:nvPicPr>
                <p:cNvPr id="42" name="Afbeelding 41"/>
                <p:cNvPicPr>
                  <a:picLocks noChangeAspect="1"/>
                </p:cNvPicPr>
                <p:nvPr userDrawn="1"/>
              </p:nvPicPr>
              <p:blipFill rotWithShape="1">
                <a:blip r:embed="rId2" cstate="print">
                  <a:extLst>
                    <a:ext uri="{28A0092B-C50C-407E-A947-70E740481C1C}">
                      <a14:useLocalDpi xmlns:a14="http://schemas.microsoft.com/office/drawing/2010/main" val="0"/>
                    </a:ext>
                  </a:extLst>
                </a:blip>
                <a:srcRect r="15865"/>
                <a:stretch/>
              </p:blipFill>
              <p:spPr>
                <a:xfrm>
                  <a:off x="13352037" y="5715656"/>
                  <a:ext cx="231884" cy="275611"/>
                </a:xfrm>
                <a:prstGeom prst="rect">
                  <a:avLst/>
                </a:prstGeom>
                <a:ln w="9525">
                  <a:solidFill>
                    <a:schemeClr val="bg1">
                      <a:lumMod val="50000"/>
                    </a:schemeClr>
                  </a:solidFill>
                </a:ln>
              </p:spPr>
            </p:pic>
            <p:sp>
              <p:nvSpPr>
                <p:cNvPr id="43" name="L-vorm 42"/>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sp>
              <p:nvSpPr>
                <p:cNvPr id="44" name="L-vorm 43"/>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39"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effectLst>
                      <a:outerShdw blurRad="25400" algn="ctr" rotWithShape="0">
                        <a:prstClr val="white"/>
                      </a:outerShdw>
                    </a:effectLst>
                    <a:uLnTx/>
                    <a:uFillTx/>
                    <a:latin typeface="+mj-lt"/>
                    <a:cs typeface="Segoe UI Light" panose="020B0502040204020203" pitchFamily="34" charset="0"/>
                  </a:rPr>
                  <a:t>Crop</a:t>
                </a:r>
              </a:p>
            </p:txBody>
          </p:sp>
          <p:sp>
            <p:nvSpPr>
              <p:cNvPr id="40" name="Rechthoekige driehoek 39"/>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21" name="Rechthoek 20"/>
            <p:cNvSpPr/>
            <p:nvPr/>
          </p:nvSpPr>
          <p:spPr>
            <a:xfrm>
              <a:off x="12309443" y="-100346"/>
              <a:ext cx="2773430" cy="315377"/>
            </a:xfrm>
            <a:prstGeom prst="rect">
              <a:avLst/>
            </a:prstGeom>
            <a:noFill/>
            <a:ln w="25400" cap="flat" cmpd="sng" algn="ctr">
              <a:noFill/>
              <a:prstDash val="solid"/>
            </a:ln>
            <a:effectLst/>
          </p:spPr>
          <p:txBody>
            <a:bodyPr lIns="180000" rIns="180000" rtlCol="0" anchor="t"/>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a:t>
              </a:r>
              <a:r>
                <a:rPr kumimoji="0" lang="nl-NL" sz="1600" b="1" i="0" u="none" strike="noStrike" kern="0" cap="all" spc="0" normalizeH="0" noProof="0" dirty="0">
                  <a:ln>
                    <a:noFill/>
                  </a:ln>
                  <a:solidFill>
                    <a:schemeClr val="accent1"/>
                  </a:solidFill>
                  <a:effectLst/>
                  <a:uLnTx/>
                  <a:uFillTx/>
                  <a:latin typeface="+mj-lt"/>
                  <a:cs typeface="Segoe UI Light" panose="020B0502040204020203" pitchFamily="34" charset="0"/>
                </a:rPr>
                <a:t> IMAGE</a:t>
              </a:r>
              <a:endPar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22" name="Tekstvak 33"/>
            <p:cNvSpPr txBox="1"/>
            <p:nvPr/>
          </p:nvSpPr>
          <p:spPr>
            <a:xfrm>
              <a:off x="12494588" y="888538"/>
              <a:ext cx="2558692" cy="48608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Click</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on the icon to insert an image</a:t>
              </a:r>
              <a:endPar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23" name="Tekstvak 33"/>
            <p:cNvSpPr txBox="1"/>
            <p:nvPr/>
          </p:nvSpPr>
          <p:spPr>
            <a:xfrm>
              <a:off x="12494588" y="2792939"/>
              <a:ext cx="2558692" cy="60431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Select</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the image you want to use and click on </a:t>
              </a:r>
              <a:r>
                <a:rPr lang="en-US" sz="1200" b="1" kern="0" dirty="0">
                  <a:latin typeface="+mj-lt"/>
                  <a:cs typeface="Segoe UI Light" panose="020B0502040204020203" pitchFamily="34" charset="0"/>
                </a:rPr>
                <a:t>‘</a:t>
              </a:r>
              <a:r>
                <a:rPr lang="en-US" sz="1200" b="1" kern="0" noProof="0" dirty="0">
                  <a:latin typeface="+mj-lt"/>
                  <a:cs typeface="Segoe UI Light" panose="020B0502040204020203" pitchFamily="34" charset="0"/>
                </a:rPr>
                <a:t>Insert’</a:t>
              </a:r>
              <a:endParaRPr kumimoji="0" lang="nl-NL" sz="1200" b="1"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24" name="Ovaal 23"/>
            <p:cNvSpPr/>
            <p:nvPr/>
          </p:nvSpPr>
          <p:spPr>
            <a:xfrm>
              <a:off x="12498295" y="430361"/>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1</a:t>
              </a:r>
            </a:p>
          </p:txBody>
        </p:sp>
        <p:sp>
          <p:nvSpPr>
            <p:cNvPr id="25" name="Ovaal 24"/>
            <p:cNvSpPr/>
            <p:nvPr/>
          </p:nvSpPr>
          <p:spPr>
            <a:xfrm>
              <a:off x="12498295" y="232490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2</a:t>
              </a:r>
            </a:p>
          </p:txBody>
        </p:sp>
        <p:cxnSp>
          <p:nvCxnSpPr>
            <p:cNvPr id="26" name="Rechte verbindingslijn 25"/>
            <p:cNvCxnSpPr/>
            <p:nvPr/>
          </p:nvCxnSpPr>
          <p:spPr>
            <a:xfrm>
              <a:off x="12496666" y="288269"/>
              <a:ext cx="2556613" cy="0"/>
            </a:xfrm>
            <a:prstGeom prst="line">
              <a:avLst/>
            </a:prstGeom>
            <a:noFill/>
            <a:ln w="9525" cap="flat" cmpd="sng" algn="ctr">
              <a:solidFill>
                <a:schemeClr val="accent1"/>
              </a:solidFill>
              <a:prstDash val="solid"/>
            </a:ln>
            <a:effectLst/>
          </p:spPr>
        </p:cxnSp>
        <p:cxnSp>
          <p:nvCxnSpPr>
            <p:cNvPr id="27" name="Rechte verbindingslijn 26"/>
            <p:cNvCxnSpPr/>
            <p:nvPr/>
          </p:nvCxnSpPr>
          <p:spPr>
            <a:xfrm>
              <a:off x="12496327" y="2167521"/>
              <a:ext cx="2556952" cy="0"/>
            </a:xfrm>
            <a:prstGeom prst="line">
              <a:avLst/>
            </a:prstGeom>
            <a:noFill/>
            <a:ln w="9525" cap="flat" cmpd="sng" algn="ctr">
              <a:solidFill>
                <a:schemeClr val="accent1"/>
              </a:solidFill>
              <a:prstDash val="solid"/>
            </a:ln>
            <a:effectLst/>
          </p:spPr>
        </p:cxnSp>
        <p:cxnSp>
          <p:nvCxnSpPr>
            <p:cNvPr id="28" name="Rechte verbindingslijn 27"/>
            <p:cNvCxnSpPr/>
            <p:nvPr/>
          </p:nvCxnSpPr>
          <p:spPr>
            <a:xfrm>
              <a:off x="12496666" y="4022832"/>
              <a:ext cx="2556613" cy="0"/>
            </a:xfrm>
            <a:prstGeom prst="line">
              <a:avLst/>
            </a:prstGeom>
            <a:noFill/>
            <a:ln w="9525" cap="flat" cmpd="sng" algn="ctr">
              <a:solidFill>
                <a:schemeClr val="accent1"/>
              </a:solidFill>
              <a:prstDash val="solid"/>
            </a:ln>
            <a:effectLst/>
          </p:spPr>
        </p:cxnSp>
        <p:pic>
          <p:nvPicPr>
            <p:cNvPr id="29" name="Icoontje afbeeld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5025" y="1459905"/>
              <a:ext cx="521075" cy="521075"/>
            </a:xfrm>
            <a:prstGeom prst="rect">
              <a:avLst/>
            </a:prstGeom>
          </p:spPr>
        </p:pic>
        <p:sp>
          <p:nvSpPr>
            <p:cNvPr id="30" name="Tekstvak 33"/>
            <p:cNvSpPr txBox="1"/>
            <p:nvPr/>
          </p:nvSpPr>
          <p:spPr>
            <a:xfrm>
              <a:off x="12494588" y="4699050"/>
              <a:ext cx="2558692" cy="72197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en-US" sz="1200" kern="0" dirty="0">
                  <a:latin typeface="+mj-lt"/>
                  <a:cs typeface="Segoe UI Light" panose="020B0502040204020203" pitchFamily="34" charset="0"/>
                </a:rPr>
                <a:t>If you want to scale or drag the image go to </a:t>
              </a:r>
              <a:r>
                <a:rPr lang="en-US" sz="1200" b="1" kern="0" dirty="0">
                  <a:latin typeface="+mj-lt"/>
                  <a:cs typeface="Segoe UI Light" panose="020B0502040204020203" pitchFamily="34" charset="0"/>
                </a:rPr>
                <a:t>‘Picture Tools’ </a:t>
              </a:r>
              <a:r>
                <a:rPr lang="en-US" sz="1200" kern="0" dirty="0">
                  <a:latin typeface="+mj-lt"/>
                  <a:cs typeface="Segoe UI Light" panose="020B0502040204020203" pitchFamily="34" charset="0"/>
                </a:rPr>
                <a:t>and click on </a:t>
              </a:r>
              <a:r>
                <a:rPr lang="en-US" sz="1200" b="1" kern="0" dirty="0">
                  <a:latin typeface="+mj-lt"/>
                  <a:cs typeface="Segoe UI Light" panose="020B0502040204020203" pitchFamily="34" charset="0"/>
                </a:rPr>
                <a:t>‘Crop’</a:t>
              </a:r>
              <a:endParaRPr lang="nl-NL" sz="1200" b="1" kern="0" dirty="0">
                <a:latin typeface="+mj-lt"/>
                <a:cs typeface="Segoe UI Light" panose="020B0502040204020203" pitchFamily="34" charset="0"/>
              </a:endParaRPr>
            </a:p>
          </p:txBody>
        </p:sp>
        <p:sp>
          <p:nvSpPr>
            <p:cNvPr id="31" name="Ovaal 30"/>
            <p:cNvSpPr/>
            <p:nvPr/>
          </p:nvSpPr>
          <p:spPr>
            <a:xfrm>
              <a:off x="12498295" y="418275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mj-lt"/>
                  <a:cs typeface="Segoe UI Light" panose="020B0502040204020203" pitchFamily="34" charset="0"/>
                </a:rPr>
                <a:t>3</a:t>
              </a:r>
              <a:endPar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endParaRPr>
            </a:p>
          </p:txBody>
        </p:sp>
        <p:cxnSp>
          <p:nvCxnSpPr>
            <p:cNvPr id="32" name="Rechte verbindingslijn 31"/>
            <p:cNvCxnSpPr/>
            <p:nvPr/>
          </p:nvCxnSpPr>
          <p:spPr>
            <a:xfrm>
              <a:off x="12496666" y="6856746"/>
              <a:ext cx="2556613" cy="0"/>
            </a:xfrm>
            <a:prstGeom prst="line">
              <a:avLst/>
            </a:prstGeom>
            <a:noFill/>
            <a:ln w="9525" cap="flat" cmpd="sng" algn="ctr">
              <a:solidFill>
                <a:schemeClr val="accent1"/>
              </a:solidFill>
              <a:prstDash val="solid"/>
            </a:ln>
            <a:effectLst/>
          </p:spPr>
        </p:cxnSp>
        <p:grpSp>
          <p:nvGrpSpPr>
            <p:cNvPr id="33" name="Groep 1342"/>
            <p:cNvGrpSpPr/>
            <p:nvPr/>
          </p:nvGrpSpPr>
          <p:grpSpPr>
            <a:xfrm>
              <a:off x="12491729" y="3471416"/>
              <a:ext cx="1114138" cy="297656"/>
              <a:chOff x="13560784" y="3471416"/>
              <a:chExt cx="1114138" cy="297656"/>
            </a:xfrm>
          </p:grpSpPr>
          <p:sp>
            <p:nvSpPr>
              <p:cNvPr id="34" name="Afgeronde rechthoek 33"/>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Tekstvak 81"/>
              <p:cNvSpPr txBox="1"/>
              <p:nvPr/>
            </p:nvSpPr>
            <p:spPr>
              <a:xfrm>
                <a:off x="13573594" y="3509590"/>
                <a:ext cx="888311" cy="230832"/>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GB" dirty="0">
                    <a:latin typeface="+mj-lt"/>
                  </a:rPr>
                  <a:t>Insert</a:t>
                </a:r>
              </a:p>
            </p:txBody>
          </p:sp>
          <p:cxnSp>
            <p:nvCxnSpPr>
              <p:cNvPr id="36" name="Rechte verbindingslijn 35"/>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Gelijkbenige driehoek 134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grpSp>
    </p:spTree>
    <p:extLst>
      <p:ext uri="{BB962C8B-B14F-4D97-AF65-F5344CB8AC3E}">
        <p14:creationId xmlns:p14="http://schemas.microsoft.com/office/powerpoint/2010/main" val="3021929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half picture left">
    <p:spTree>
      <p:nvGrpSpPr>
        <p:cNvPr id="1" name=""/>
        <p:cNvGrpSpPr/>
        <p:nvPr/>
      </p:nvGrpSpPr>
      <p:grpSpPr>
        <a:xfrm>
          <a:off x="0" y="0"/>
          <a:ext cx="0" cy="0"/>
          <a:chOff x="0" y="0"/>
          <a:chExt cx="0" cy="0"/>
        </a:xfrm>
      </p:grpSpPr>
      <p:sp>
        <p:nvSpPr>
          <p:cNvPr id="7" name="Title placeholder"/>
          <p:cNvSpPr>
            <a:spLocks noGrp="1"/>
          </p:cNvSpPr>
          <p:nvPr>
            <p:ph type="title"/>
          </p:nvPr>
        </p:nvSpPr>
        <p:spPr>
          <a:xfrm>
            <a:off x="4905844" y="184700"/>
            <a:ext cx="3933356" cy="882415"/>
          </a:xfrm>
        </p:spPr>
        <p:txBody>
          <a:bodyPr/>
          <a:lstStyle/>
          <a:p>
            <a:r>
              <a:rPr lang="en-US"/>
              <a:t>Click to edit Master title style</a:t>
            </a:r>
            <a:endParaRPr lang="en-US" dirty="0"/>
          </a:p>
        </p:txBody>
      </p:sp>
      <p:sp>
        <p:nvSpPr>
          <p:cNvPr id="10" name="Content placeholder"/>
          <p:cNvSpPr>
            <a:spLocks noGrp="1"/>
          </p:cNvSpPr>
          <p:nvPr>
            <p:ph sz="quarter" idx="14"/>
          </p:nvPr>
        </p:nvSpPr>
        <p:spPr>
          <a:xfrm>
            <a:off x="4905829" y="1219797"/>
            <a:ext cx="3933008" cy="3262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p:cNvSpPr>
            <a:spLocks noGrp="1"/>
          </p:cNvSpPr>
          <p:nvPr>
            <p:ph type="pic" sz="quarter" idx="13"/>
          </p:nvPr>
        </p:nvSpPr>
        <p:spPr>
          <a:xfrm>
            <a:off x="0" y="0"/>
            <a:ext cx="4571774" cy="4663640"/>
          </a:xfrm>
          <a:solidFill>
            <a:schemeClr val="bg1">
              <a:lumMod val="85000"/>
            </a:schemeClr>
          </a:solidFill>
        </p:spPr>
        <p:txBody>
          <a:bodyPr/>
          <a:lstStyle/>
          <a:p>
            <a:r>
              <a:rPr lang="en-US"/>
              <a:t>Click icon to add picture</a:t>
            </a:r>
            <a:endParaRPr lang="nl-NL" dirty="0"/>
          </a:p>
        </p:txBody>
      </p:sp>
      <p:sp>
        <p:nvSpPr>
          <p:cNvPr id="13" name="Slide number placeholder"/>
          <p:cNvSpPr>
            <a:spLocks noGrp="1"/>
          </p:cNvSpPr>
          <p:nvPr>
            <p:ph type="sldNum" sz="quarter" idx="17"/>
          </p:nvPr>
        </p:nvSpPr>
        <p:spPr/>
        <p:txBody>
          <a:bodyPr/>
          <a:lstStyle/>
          <a:p>
            <a:fld id="{76304153-AB0A-48EF-9773-766B89829996}" type="slidenum">
              <a:rPr lang="en-US" noProof="1" smtClean="0"/>
              <a:pPr/>
              <a:t>‹#›</a:t>
            </a:fld>
            <a:endParaRPr lang="en-US" noProof="1"/>
          </a:p>
        </p:txBody>
      </p:sp>
      <p:sp>
        <p:nvSpPr>
          <p:cNvPr id="12" name="Presentation title placeholder"/>
          <p:cNvSpPr>
            <a:spLocks noGrp="1"/>
          </p:cNvSpPr>
          <p:nvPr>
            <p:ph type="ftr" sz="quarter" idx="16"/>
          </p:nvPr>
        </p:nvSpPr>
        <p:spPr/>
        <p:txBody>
          <a:bodyPr/>
          <a:lstStyle/>
          <a:p>
            <a:r>
              <a:rPr lang="en-US" noProof="1"/>
              <a:t>©Kiwa Ltd </a:t>
            </a:r>
          </a:p>
        </p:txBody>
      </p:sp>
      <p:sp>
        <p:nvSpPr>
          <p:cNvPr id="8" name="Brand name placeholder"/>
          <p:cNvSpPr>
            <a:spLocks noGrp="1"/>
          </p:cNvSpPr>
          <p:nvPr>
            <p:ph type="dt" sz="half" idx="15"/>
          </p:nvPr>
        </p:nvSpPr>
        <p:spPr/>
        <p:txBody>
          <a:bodyPr/>
          <a:lstStyle/>
          <a:p>
            <a:pPr algn="l"/>
            <a:r>
              <a:rPr lang="en-US" noProof="1"/>
              <a:t>Kiwa Gastec</a:t>
            </a:r>
          </a:p>
        </p:txBody>
      </p:sp>
      <p:grpSp>
        <p:nvGrpSpPr>
          <p:cNvPr id="15" name="Instructie afbeelding"/>
          <p:cNvGrpSpPr/>
          <p:nvPr userDrawn="1"/>
        </p:nvGrpSpPr>
        <p:grpSpPr>
          <a:xfrm>
            <a:off x="9386247" y="0"/>
            <a:ext cx="2773430" cy="6957092"/>
            <a:chOff x="12309443" y="-100346"/>
            <a:chExt cx="2773430" cy="6957092"/>
          </a:xfrm>
        </p:grpSpPr>
        <p:grpSp>
          <p:nvGrpSpPr>
            <p:cNvPr id="20" name="bijsnijden"/>
            <p:cNvGrpSpPr/>
            <p:nvPr userDrawn="1"/>
          </p:nvGrpSpPr>
          <p:grpSpPr>
            <a:xfrm>
              <a:off x="12371983" y="5786672"/>
              <a:ext cx="779464" cy="828260"/>
              <a:chOff x="13143038" y="5655940"/>
              <a:chExt cx="779464" cy="828260"/>
            </a:xfrm>
          </p:grpSpPr>
          <p:grpSp>
            <p:nvGrpSpPr>
              <p:cNvPr id="38" name="Groep 1347"/>
              <p:cNvGrpSpPr/>
              <p:nvPr userDrawn="1"/>
            </p:nvGrpSpPr>
            <p:grpSpPr>
              <a:xfrm>
                <a:off x="13284702" y="5655940"/>
                <a:ext cx="518384" cy="468745"/>
                <a:chOff x="13352037" y="5715656"/>
                <a:chExt cx="383714" cy="346970"/>
              </a:xfrm>
            </p:grpSpPr>
            <p:sp>
              <p:nvSpPr>
                <p:cNvPr id="41" name="Rechthoek 40"/>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pic>
              <p:nvPicPr>
                <p:cNvPr id="42" name="Afbeelding 41"/>
                <p:cNvPicPr>
                  <a:picLocks noChangeAspect="1"/>
                </p:cNvPicPr>
                <p:nvPr userDrawn="1"/>
              </p:nvPicPr>
              <p:blipFill rotWithShape="1">
                <a:blip r:embed="rId2" cstate="print">
                  <a:extLst>
                    <a:ext uri="{28A0092B-C50C-407E-A947-70E740481C1C}">
                      <a14:useLocalDpi xmlns:a14="http://schemas.microsoft.com/office/drawing/2010/main" val="0"/>
                    </a:ext>
                  </a:extLst>
                </a:blip>
                <a:srcRect r="15865"/>
                <a:stretch/>
              </p:blipFill>
              <p:spPr>
                <a:xfrm>
                  <a:off x="13352037" y="5715656"/>
                  <a:ext cx="231884" cy="275611"/>
                </a:xfrm>
                <a:prstGeom prst="rect">
                  <a:avLst/>
                </a:prstGeom>
                <a:ln w="9525">
                  <a:solidFill>
                    <a:schemeClr val="bg1">
                      <a:lumMod val="50000"/>
                    </a:schemeClr>
                  </a:solidFill>
                </a:ln>
              </p:spPr>
            </p:pic>
            <p:sp>
              <p:nvSpPr>
                <p:cNvPr id="43" name="L-vorm 42"/>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sp>
              <p:nvSpPr>
                <p:cNvPr id="44" name="L-vorm 43"/>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39"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effectLst>
                      <a:outerShdw blurRad="25400" algn="ctr" rotWithShape="0">
                        <a:prstClr val="white"/>
                      </a:outerShdw>
                    </a:effectLst>
                    <a:uLnTx/>
                    <a:uFillTx/>
                    <a:latin typeface="+mj-lt"/>
                    <a:cs typeface="Segoe UI Light" panose="020B0502040204020203" pitchFamily="34" charset="0"/>
                  </a:rPr>
                  <a:t>Crop</a:t>
                </a:r>
              </a:p>
            </p:txBody>
          </p:sp>
          <p:sp>
            <p:nvSpPr>
              <p:cNvPr id="40" name="Rechthoekige driehoek 39"/>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latin typeface="+mj-lt"/>
                  <a:cs typeface="Segoe UI Light" panose="020B0502040204020203" pitchFamily="34" charset="0"/>
                </a:endParaRPr>
              </a:p>
            </p:txBody>
          </p:sp>
        </p:grpSp>
        <p:sp>
          <p:nvSpPr>
            <p:cNvPr id="21" name="Rechthoek 20"/>
            <p:cNvSpPr/>
            <p:nvPr/>
          </p:nvSpPr>
          <p:spPr>
            <a:xfrm>
              <a:off x="12309443" y="-100346"/>
              <a:ext cx="2773430" cy="315377"/>
            </a:xfrm>
            <a:prstGeom prst="rect">
              <a:avLst/>
            </a:prstGeom>
            <a:noFill/>
            <a:ln w="25400" cap="flat" cmpd="sng" algn="ctr">
              <a:noFill/>
              <a:prstDash val="solid"/>
            </a:ln>
            <a:effectLst/>
          </p:spPr>
          <p:txBody>
            <a:bodyPr lIns="180000" rIns="180000" rtlCol="0" anchor="t"/>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a:t>
              </a:r>
              <a:r>
                <a:rPr kumimoji="0" lang="nl-NL" sz="1600" b="1" i="0" u="none" strike="noStrike" kern="0" cap="all" spc="0" normalizeH="0" noProof="0" dirty="0">
                  <a:ln>
                    <a:noFill/>
                  </a:ln>
                  <a:solidFill>
                    <a:schemeClr val="accent1"/>
                  </a:solidFill>
                  <a:effectLst/>
                  <a:uLnTx/>
                  <a:uFillTx/>
                  <a:latin typeface="+mj-lt"/>
                  <a:cs typeface="Segoe UI Light" panose="020B0502040204020203" pitchFamily="34" charset="0"/>
                </a:rPr>
                <a:t> IMAGE</a:t>
              </a:r>
              <a:endParaRPr kumimoji="0" lang="nl-NL" sz="16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22" name="Tekstvak 33"/>
            <p:cNvSpPr txBox="1"/>
            <p:nvPr/>
          </p:nvSpPr>
          <p:spPr>
            <a:xfrm>
              <a:off x="12494588" y="888538"/>
              <a:ext cx="2558692" cy="48608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Click</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on the icon to insert an image</a:t>
              </a:r>
              <a:endPar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23" name="Tekstvak 33"/>
            <p:cNvSpPr txBox="1"/>
            <p:nvPr/>
          </p:nvSpPr>
          <p:spPr>
            <a:xfrm>
              <a:off x="12494588" y="2792939"/>
              <a:ext cx="2558692" cy="60431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Segoe UI Light" panose="020B0502040204020203" pitchFamily="34" charset="0"/>
                </a:rPr>
                <a:t>Select</a:t>
              </a:r>
              <a:r>
                <a:rPr kumimoji="0" lang="en-US" sz="1200" b="0" i="0" u="none" strike="noStrike" kern="0" cap="none" spc="0" normalizeH="0" noProof="0" dirty="0">
                  <a:ln>
                    <a:noFill/>
                  </a:ln>
                  <a:solidFill>
                    <a:schemeClr val="tx1"/>
                  </a:solidFill>
                  <a:effectLst/>
                  <a:uLnTx/>
                  <a:uFillTx/>
                  <a:latin typeface="+mj-lt"/>
                  <a:cs typeface="Segoe UI Light" panose="020B0502040204020203" pitchFamily="34" charset="0"/>
                </a:rPr>
                <a:t> the image you want to use and click on </a:t>
              </a:r>
              <a:r>
                <a:rPr lang="en-US" sz="1200" b="1" kern="0" dirty="0">
                  <a:latin typeface="+mj-lt"/>
                  <a:cs typeface="Segoe UI Light" panose="020B0502040204020203" pitchFamily="34" charset="0"/>
                </a:rPr>
                <a:t>‘</a:t>
              </a:r>
              <a:r>
                <a:rPr lang="en-US" sz="1200" b="1" kern="0" noProof="0" dirty="0">
                  <a:latin typeface="+mj-lt"/>
                  <a:cs typeface="Segoe UI Light" panose="020B0502040204020203" pitchFamily="34" charset="0"/>
                </a:rPr>
                <a:t>Insert’</a:t>
              </a:r>
              <a:endParaRPr kumimoji="0" lang="nl-NL" sz="1200" b="1" i="0" u="none" strike="noStrike" kern="0" cap="none" spc="0" normalizeH="0" baseline="0" noProof="0" dirty="0">
                <a:ln>
                  <a:noFill/>
                </a:ln>
                <a:solidFill>
                  <a:schemeClr val="tx1"/>
                </a:solidFill>
                <a:effectLst/>
                <a:uLnTx/>
                <a:uFillTx/>
                <a:latin typeface="+mj-lt"/>
                <a:cs typeface="Segoe UI Light" panose="020B0502040204020203" pitchFamily="34" charset="0"/>
              </a:endParaRPr>
            </a:p>
          </p:txBody>
        </p:sp>
        <p:sp>
          <p:nvSpPr>
            <p:cNvPr id="24" name="Ovaal 23"/>
            <p:cNvSpPr/>
            <p:nvPr/>
          </p:nvSpPr>
          <p:spPr>
            <a:xfrm>
              <a:off x="12498295" y="430361"/>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1</a:t>
              </a:r>
            </a:p>
          </p:txBody>
        </p:sp>
        <p:sp>
          <p:nvSpPr>
            <p:cNvPr id="25" name="Ovaal 24"/>
            <p:cNvSpPr/>
            <p:nvPr/>
          </p:nvSpPr>
          <p:spPr>
            <a:xfrm>
              <a:off x="12498295" y="232490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rPr>
                <a:t>2</a:t>
              </a:r>
            </a:p>
          </p:txBody>
        </p:sp>
        <p:cxnSp>
          <p:nvCxnSpPr>
            <p:cNvPr id="26" name="Rechte verbindingslijn 25"/>
            <p:cNvCxnSpPr/>
            <p:nvPr/>
          </p:nvCxnSpPr>
          <p:spPr>
            <a:xfrm>
              <a:off x="12496666" y="288269"/>
              <a:ext cx="2556613" cy="0"/>
            </a:xfrm>
            <a:prstGeom prst="line">
              <a:avLst/>
            </a:prstGeom>
            <a:noFill/>
            <a:ln w="9525" cap="flat" cmpd="sng" algn="ctr">
              <a:solidFill>
                <a:schemeClr val="accent1"/>
              </a:solidFill>
              <a:prstDash val="solid"/>
            </a:ln>
            <a:effectLst/>
          </p:spPr>
        </p:cxnSp>
        <p:cxnSp>
          <p:nvCxnSpPr>
            <p:cNvPr id="27" name="Rechte verbindingslijn 26"/>
            <p:cNvCxnSpPr/>
            <p:nvPr/>
          </p:nvCxnSpPr>
          <p:spPr>
            <a:xfrm>
              <a:off x="12496327" y="2167521"/>
              <a:ext cx="2556952" cy="0"/>
            </a:xfrm>
            <a:prstGeom prst="line">
              <a:avLst/>
            </a:prstGeom>
            <a:noFill/>
            <a:ln w="9525" cap="flat" cmpd="sng" algn="ctr">
              <a:solidFill>
                <a:schemeClr val="accent1"/>
              </a:solidFill>
              <a:prstDash val="solid"/>
            </a:ln>
            <a:effectLst/>
          </p:spPr>
        </p:cxnSp>
        <p:cxnSp>
          <p:nvCxnSpPr>
            <p:cNvPr id="28" name="Rechte verbindingslijn 27"/>
            <p:cNvCxnSpPr/>
            <p:nvPr/>
          </p:nvCxnSpPr>
          <p:spPr>
            <a:xfrm>
              <a:off x="12496666" y="4022832"/>
              <a:ext cx="2556613" cy="0"/>
            </a:xfrm>
            <a:prstGeom prst="line">
              <a:avLst/>
            </a:prstGeom>
            <a:noFill/>
            <a:ln w="9525" cap="flat" cmpd="sng" algn="ctr">
              <a:solidFill>
                <a:schemeClr val="accent1"/>
              </a:solidFill>
              <a:prstDash val="solid"/>
            </a:ln>
            <a:effectLst/>
          </p:spPr>
        </p:cxnSp>
        <p:pic>
          <p:nvPicPr>
            <p:cNvPr id="29" name="Icoontje afbeeld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5025" y="1459905"/>
              <a:ext cx="521075" cy="521075"/>
            </a:xfrm>
            <a:prstGeom prst="rect">
              <a:avLst/>
            </a:prstGeom>
          </p:spPr>
        </p:pic>
        <p:sp>
          <p:nvSpPr>
            <p:cNvPr id="30" name="Tekstvak 33"/>
            <p:cNvSpPr txBox="1"/>
            <p:nvPr/>
          </p:nvSpPr>
          <p:spPr>
            <a:xfrm>
              <a:off x="12494588" y="4699050"/>
              <a:ext cx="2558692" cy="72197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en-US" sz="1200" kern="0" dirty="0">
                  <a:latin typeface="+mj-lt"/>
                  <a:cs typeface="Segoe UI Light" panose="020B0502040204020203" pitchFamily="34" charset="0"/>
                </a:rPr>
                <a:t>If you want to scale or drag the image go to </a:t>
              </a:r>
              <a:r>
                <a:rPr lang="en-US" sz="1200" b="1" kern="0" dirty="0">
                  <a:latin typeface="+mj-lt"/>
                  <a:cs typeface="Segoe UI Light" panose="020B0502040204020203" pitchFamily="34" charset="0"/>
                </a:rPr>
                <a:t>‘Picture Tools’ </a:t>
              </a:r>
              <a:r>
                <a:rPr lang="en-US" sz="1200" kern="0" dirty="0">
                  <a:latin typeface="+mj-lt"/>
                  <a:cs typeface="Segoe UI Light" panose="020B0502040204020203" pitchFamily="34" charset="0"/>
                </a:rPr>
                <a:t>and click on </a:t>
              </a:r>
              <a:r>
                <a:rPr lang="en-US" sz="1200" b="1" kern="0" dirty="0">
                  <a:latin typeface="+mj-lt"/>
                  <a:cs typeface="Segoe UI Light" panose="020B0502040204020203" pitchFamily="34" charset="0"/>
                </a:rPr>
                <a:t>‘Crop’</a:t>
              </a:r>
              <a:endParaRPr lang="nl-NL" sz="1200" b="1" kern="0" dirty="0">
                <a:latin typeface="+mj-lt"/>
                <a:cs typeface="Segoe UI Light" panose="020B0502040204020203" pitchFamily="34" charset="0"/>
              </a:endParaRPr>
            </a:p>
          </p:txBody>
        </p:sp>
        <p:sp>
          <p:nvSpPr>
            <p:cNvPr id="31" name="Ovaal 30"/>
            <p:cNvSpPr/>
            <p:nvPr/>
          </p:nvSpPr>
          <p:spPr>
            <a:xfrm>
              <a:off x="12498295" y="4182753"/>
              <a:ext cx="359927" cy="359927"/>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mj-lt"/>
                  <a:cs typeface="Segoe UI Light" panose="020B0502040204020203" pitchFamily="34" charset="0"/>
                </a:rPr>
                <a:t>3</a:t>
              </a:r>
              <a:endParaRPr kumimoji="0" lang="nl-NL" sz="1400" b="0" i="0" u="none" strike="noStrike" kern="0" cap="none" spc="0" normalizeH="0" baseline="0" noProof="0" dirty="0">
                <a:ln>
                  <a:noFill/>
                </a:ln>
                <a:solidFill>
                  <a:schemeClr val="bg1"/>
                </a:solidFill>
                <a:effectLst/>
                <a:uLnTx/>
                <a:uFillTx/>
                <a:latin typeface="+mj-lt"/>
                <a:cs typeface="Segoe UI Light" panose="020B0502040204020203" pitchFamily="34" charset="0"/>
              </a:endParaRPr>
            </a:p>
          </p:txBody>
        </p:sp>
        <p:cxnSp>
          <p:nvCxnSpPr>
            <p:cNvPr id="32" name="Rechte verbindingslijn 31"/>
            <p:cNvCxnSpPr/>
            <p:nvPr/>
          </p:nvCxnSpPr>
          <p:spPr>
            <a:xfrm>
              <a:off x="12496666" y="6856746"/>
              <a:ext cx="2556613" cy="0"/>
            </a:xfrm>
            <a:prstGeom prst="line">
              <a:avLst/>
            </a:prstGeom>
            <a:noFill/>
            <a:ln w="9525" cap="flat" cmpd="sng" algn="ctr">
              <a:solidFill>
                <a:schemeClr val="accent1"/>
              </a:solidFill>
              <a:prstDash val="solid"/>
            </a:ln>
            <a:effectLst/>
          </p:spPr>
        </p:cxnSp>
        <p:grpSp>
          <p:nvGrpSpPr>
            <p:cNvPr id="33" name="Groep 1342"/>
            <p:cNvGrpSpPr/>
            <p:nvPr/>
          </p:nvGrpSpPr>
          <p:grpSpPr>
            <a:xfrm>
              <a:off x="12491729" y="3471416"/>
              <a:ext cx="1114138" cy="297656"/>
              <a:chOff x="13560784" y="3471416"/>
              <a:chExt cx="1114138" cy="297656"/>
            </a:xfrm>
          </p:grpSpPr>
          <p:sp>
            <p:nvSpPr>
              <p:cNvPr id="34" name="Afgeronde rechthoek 33"/>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Tekstvak 81"/>
              <p:cNvSpPr txBox="1"/>
              <p:nvPr/>
            </p:nvSpPr>
            <p:spPr>
              <a:xfrm>
                <a:off x="13573594" y="3509590"/>
                <a:ext cx="888311" cy="230832"/>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GB" dirty="0">
                    <a:latin typeface="+mj-lt"/>
                  </a:rPr>
                  <a:t>Insert</a:t>
                </a:r>
              </a:p>
            </p:txBody>
          </p:sp>
          <p:cxnSp>
            <p:nvCxnSpPr>
              <p:cNvPr id="36" name="Rechte verbindingslijn 35"/>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Gelijkbenige driehoek 134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grpSp>
    </p:spTree>
    <p:extLst>
      <p:ext uri="{BB962C8B-B14F-4D97-AF65-F5344CB8AC3E}">
        <p14:creationId xmlns:p14="http://schemas.microsoft.com/office/powerpoint/2010/main" val="3395076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7.png"/><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306419" y="184700"/>
            <a:ext cx="8532000" cy="882415"/>
          </a:xfrm>
          <a:prstGeom prst="rect">
            <a:avLst/>
          </a:prstGeom>
        </p:spPr>
        <p:txBody>
          <a:bodyPr vert="horz" lIns="0" tIns="0" rIns="0" bIns="0" rtlCol="0" anchor="t" anchorCtr="0">
            <a:noAutofit/>
          </a:bodyPr>
          <a:lstStyle/>
          <a:p>
            <a:r>
              <a:rPr lang="nl-NL" noProof="0"/>
              <a:t>Titelstijl van model bewerken</a:t>
            </a:r>
            <a:endParaRPr lang="en-US" noProof="0" dirty="0"/>
          </a:p>
        </p:txBody>
      </p:sp>
      <p:sp>
        <p:nvSpPr>
          <p:cNvPr id="3" name="Object"/>
          <p:cNvSpPr>
            <a:spLocks noGrp="1"/>
          </p:cNvSpPr>
          <p:nvPr>
            <p:ph type="body" idx="1"/>
          </p:nvPr>
        </p:nvSpPr>
        <p:spPr>
          <a:xfrm>
            <a:off x="306419" y="1220164"/>
            <a:ext cx="8532000" cy="3263503"/>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cNvSpPr>
            <a:spLocks noGrp="1"/>
          </p:cNvSpPr>
          <p:nvPr>
            <p:ph type="sldNum" sz="quarter" idx="4"/>
          </p:nvPr>
        </p:nvSpPr>
        <p:spPr>
          <a:xfrm>
            <a:off x="306419" y="4806147"/>
            <a:ext cx="245135" cy="273844"/>
          </a:xfrm>
          <a:prstGeom prst="rect">
            <a:avLst/>
          </a:prstGeom>
        </p:spPr>
        <p:txBody>
          <a:bodyPr vert="horz" lIns="0" tIns="0" rIns="0" bIns="0" rtlCol="0" anchor="ctr"/>
          <a:lstStyle>
            <a:lvl1pPr algn="l">
              <a:defRPr sz="953" b="1">
                <a:solidFill>
                  <a:srgbClr val="6F6F6F"/>
                </a:solidFill>
              </a:defRPr>
            </a:lvl1pPr>
          </a:lstStyle>
          <a:p>
            <a:fld id="{76304153-AB0A-48EF-9773-766B89829996}" type="slidenum">
              <a:rPr lang="en-US" noProof="1" smtClean="0"/>
              <a:pPr/>
              <a:t>‹#›</a:t>
            </a:fld>
            <a:endParaRPr lang="en-US" noProof="1"/>
          </a:p>
        </p:txBody>
      </p:sp>
      <p:sp>
        <p:nvSpPr>
          <p:cNvPr id="5" name="Presentation title"/>
          <p:cNvSpPr>
            <a:spLocks noGrp="1"/>
          </p:cNvSpPr>
          <p:nvPr>
            <p:ph type="ftr" sz="quarter" idx="3"/>
          </p:nvPr>
        </p:nvSpPr>
        <p:spPr>
          <a:xfrm>
            <a:off x="650681" y="4806147"/>
            <a:ext cx="4902707" cy="273844"/>
          </a:xfrm>
          <a:prstGeom prst="rect">
            <a:avLst/>
          </a:prstGeom>
        </p:spPr>
        <p:txBody>
          <a:bodyPr vert="horz" lIns="0" tIns="0" rIns="0" bIns="0" rtlCol="0" anchor="ctr"/>
          <a:lstStyle>
            <a:lvl1pPr algn="l">
              <a:defRPr sz="953">
                <a:solidFill>
                  <a:srgbClr val="6F6F6F"/>
                </a:solidFill>
              </a:defRPr>
            </a:lvl1pPr>
          </a:lstStyle>
          <a:p>
            <a:r>
              <a:rPr lang="en-US" noProof="1"/>
              <a:t>©Kiwa Ltd </a:t>
            </a:r>
          </a:p>
        </p:txBody>
      </p:sp>
      <p:sp>
        <p:nvSpPr>
          <p:cNvPr id="4" name="Brand name"/>
          <p:cNvSpPr>
            <a:spLocks noGrp="1"/>
          </p:cNvSpPr>
          <p:nvPr>
            <p:ph type="dt" sz="half" idx="2"/>
          </p:nvPr>
        </p:nvSpPr>
        <p:spPr>
          <a:xfrm>
            <a:off x="6498844" y="4806147"/>
            <a:ext cx="1274474" cy="273844"/>
          </a:xfrm>
          <a:prstGeom prst="rect">
            <a:avLst/>
          </a:prstGeom>
        </p:spPr>
        <p:txBody>
          <a:bodyPr vert="horz" lIns="0" tIns="0" rIns="0" bIns="0" rtlCol="0" anchor="ctr"/>
          <a:lstStyle>
            <a:lvl1pPr algn="r">
              <a:defRPr sz="953" b="1">
                <a:solidFill>
                  <a:srgbClr val="6F6F6F"/>
                </a:solidFill>
              </a:defRPr>
            </a:lvl1pPr>
          </a:lstStyle>
          <a:p>
            <a:pPr algn="l"/>
            <a:r>
              <a:rPr lang="en-US" noProof="1"/>
              <a:t>Kiwa Gastec</a:t>
            </a:r>
          </a:p>
        </p:txBody>
      </p:sp>
      <p:pic>
        <p:nvPicPr>
          <p:cNvPr id="8" name="Logo"/>
          <p:cNvPicPr>
            <a:picLocks noChangeAspect="1"/>
          </p:cNvPicPr>
          <p:nvPr userDrawn="1"/>
        </p:nvPicPr>
        <p:blipFill>
          <a:blip r:embed="rId20"/>
          <a:stretch>
            <a:fillRect/>
          </a:stretch>
        </p:blipFill>
        <p:spPr>
          <a:xfrm>
            <a:off x="8139187" y="4803343"/>
            <a:ext cx="603104" cy="213097"/>
          </a:xfrm>
          <a:prstGeom prst="rect">
            <a:avLst/>
          </a:prstGeom>
        </p:spPr>
      </p:pic>
      <p:pic>
        <p:nvPicPr>
          <p:cNvPr id="9" name="Line"/>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4663653"/>
            <a:ext cx="9143549" cy="46572"/>
          </a:xfrm>
          <a:prstGeom prst="rect">
            <a:avLst/>
          </a:prstGeom>
        </p:spPr>
      </p:pic>
      <p:grpSp>
        <p:nvGrpSpPr>
          <p:cNvPr id="10" name="Instructie tekstlevels"/>
          <p:cNvGrpSpPr/>
          <p:nvPr userDrawn="1"/>
        </p:nvGrpSpPr>
        <p:grpSpPr>
          <a:xfrm>
            <a:off x="-3082233" y="-107950"/>
            <a:ext cx="2778062" cy="3752135"/>
            <a:chOff x="-3352799" y="0"/>
            <a:chExt cx="2778062" cy="3752135"/>
          </a:xfrm>
        </p:grpSpPr>
        <p:sp>
          <p:nvSpPr>
            <p:cNvPr id="11" name="Rechthoek 10"/>
            <p:cNvSpPr/>
            <p:nvPr userDrawn="1"/>
          </p:nvSpPr>
          <p:spPr>
            <a:xfrm>
              <a:off x="-3352799" y="0"/>
              <a:ext cx="2778062" cy="387386"/>
            </a:xfrm>
            <a:prstGeom prst="rect">
              <a:avLst/>
            </a:prstGeom>
            <a:noFill/>
            <a:ln w="25400" cap="flat" cmpd="sng" algn="ctr">
              <a:noFill/>
              <a:prstDash val="solid"/>
            </a:ln>
            <a:effectLst/>
          </p:spPr>
          <p:txBody>
            <a:bodyPr lIns="180000" rIns="180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mj-lt"/>
                  <a:cs typeface="Segoe UI Light" panose="020B0502040204020203" pitchFamily="34" charset="0"/>
                </a:rPr>
                <a:t>TEXT LEVELS</a:t>
              </a:r>
            </a:p>
          </p:txBody>
        </p:sp>
        <p:sp>
          <p:nvSpPr>
            <p:cNvPr id="13" name="Ovaal 12"/>
            <p:cNvSpPr/>
            <p:nvPr userDrawn="1"/>
          </p:nvSpPr>
          <p:spPr>
            <a:xfrm>
              <a:off x="-3115235" y="183305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mj-lt"/>
                  <a:cs typeface="Segoe UI Light" panose="020B0502040204020203" pitchFamily="34" charset="0"/>
                </a:rPr>
                <a:t>1</a:t>
              </a:r>
            </a:p>
          </p:txBody>
        </p:sp>
        <p:sp>
          <p:nvSpPr>
            <p:cNvPr id="14" name="Ovaal 13"/>
            <p:cNvSpPr/>
            <p:nvPr userDrawn="1"/>
          </p:nvSpPr>
          <p:spPr>
            <a:xfrm>
              <a:off x="-3115235" y="219297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mj-lt"/>
                  <a:cs typeface="Segoe UI Light" panose="020B0502040204020203" pitchFamily="34" charset="0"/>
                </a:rPr>
                <a:t>2</a:t>
              </a:r>
            </a:p>
          </p:txBody>
        </p:sp>
        <p:sp>
          <p:nvSpPr>
            <p:cNvPr id="15" name="Ovaal 14"/>
            <p:cNvSpPr/>
            <p:nvPr userDrawn="1"/>
          </p:nvSpPr>
          <p:spPr>
            <a:xfrm>
              <a:off x="-3115235" y="255946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mj-lt"/>
                  <a:cs typeface="Segoe UI Light" panose="020B0502040204020203" pitchFamily="34" charset="0"/>
                </a:rPr>
                <a:t>3</a:t>
              </a:r>
            </a:p>
          </p:txBody>
        </p:sp>
        <p:sp>
          <p:nvSpPr>
            <p:cNvPr id="16" name="Ovaal 15"/>
            <p:cNvSpPr/>
            <p:nvPr userDrawn="1"/>
          </p:nvSpPr>
          <p:spPr>
            <a:xfrm>
              <a:off x="-3115235" y="293253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mj-lt"/>
                  <a:cs typeface="Segoe UI Light" panose="020B0502040204020203" pitchFamily="34" charset="0"/>
                </a:rPr>
                <a:t>4</a:t>
              </a:r>
            </a:p>
          </p:txBody>
        </p:sp>
        <p:cxnSp>
          <p:nvCxnSpPr>
            <p:cNvPr id="20" name="Rechte verbindingslijn 19"/>
            <p:cNvCxnSpPr/>
            <p:nvPr userDrawn="1"/>
          </p:nvCxnSpPr>
          <p:spPr>
            <a:xfrm>
              <a:off x="-3144627" y="376500"/>
              <a:ext cx="2569889" cy="0"/>
            </a:xfrm>
            <a:prstGeom prst="line">
              <a:avLst/>
            </a:prstGeom>
            <a:noFill/>
            <a:ln w="9525" cap="flat" cmpd="sng" algn="ctr">
              <a:solidFill>
                <a:schemeClr val="accent1"/>
              </a:solidFill>
              <a:prstDash val="solid"/>
            </a:ln>
            <a:effectLst/>
          </p:spPr>
        </p:cxnSp>
        <p:cxnSp>
          <p:nvCxnSpPr>
            <p:cNvPr id="21" name="Rechte verbindingslijn 20"/>
            <p:cNvCxnSpPr/>
            <p:nvPr userDrawn="1"/>
          </p:nvCxnSpPr>
          <p:spPr>
            <a:xfrm>
              <a:off x="-3144627" y="1610333"/>
              <a:ext cx="2556798" cy="0"/>
            </a:xfrm>
            <a:prstGeom prst="line">
              <a:avLst/>
            </a:prstGeom>
            <a:noFill/>
            <a:ln w="9525" cap="flat" cmpd="sng" algn="ctr">
              <a:solidFill>
                <a:schemeClr val="accent1"/>
              </a:solidFill>
              <a:prstDash val="solid"/>
            </a:ln>
            <a:effectLst/>
          </p:spPr>
        </p:cxnSp>
        <p:cxnSp>
          <p:nvCxnSpPr>
            <p:cNvPr id="22" name="Rechte verbindingslijn 21"/>
            <p:cNvCxnSpPr/>
            <p:nvPr userDrawn="1"/>
          </p:nvCxnSpPr>
          <p:spPr>
            <a:xfrm>
              <a:off x="-3144627" y="3752135"/>
              <a:ext cx="2556798" cy="0"/>
            </a:xfrm>
            <a:prstGeom prst="line">
              <a:avLst/>
            </a:prstGeom>
            <a:noFill/>
            <a:ln w="9525" cap="flat" cmpd="sng" algn="ctr">
              <a:solidFill>
                <a:schemeClr val="accent1"/>
              </a:solidFill>
              <a:prstDash val="solid"/>
            </a:ln>
            <a:effectLst/>
          </p:spPr>
        </p:cxnSp>
        <p:pic>
          <p:nvPicPr>
            <p:cNvPr id="23" name="Picture 3"/>
            <p:cNvPicPr>
              <a:picLocks noChangeAspect="1" noChangeArrowheads="1"/>
            </p:cNvPicPr>
            <p:nvPr userDrawn="1"/>
          </p:nvPicPr>
          <p:blipFill rotWithShape="1">
            <a:blip r:embed="rId22">
              <a:extLst>
                <a:ext uri="{28A0092B-C50C-407E-A947-70E740481C1C}">
                  <a14:useLocalDpi xmlns:a14="http://schemas.microsoft.com/office/drawing/2010/main" val="0"/>
                </a:ext>
              </a:extLst>
            </a:blip>
            <a:srcRect t="1" r="75697" b="23577"/>
            <a:stretch/>
          </p:blipFill>
          <p:spPr bwMode="auto">
            <a:xfrm>
              <a:off x="-3133536" y="967488"/>
              <a:ext cx="516568" cy="462110"/>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userDrawn="1"/>
          </p:nvPicPr>
          <p:blipFill rotWithShape="1">
            <a:blip r:embed="rId23">
              <a:extLst>
                <a:ext uri="{28A0092B-C50C-407E-A947-70E740481C1C}">
                  <a14:useLocalDpi xmlns:a14="http://schemas.microsoft.com/office/drawing/2010/main" val="0"/>
                </a:ext>
              </a:extLst>
            </a:blip>
            <a:srcRect r="80548"/>
            <a:stretch/>
          </p:blipFill>
          <p:spPr bwMode="auto">
            <a:xfrm>
              <a:off x="-3139524" y="548389"/>
              <a:ext cx="521012" cy="338492"/>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oep 1340"/>
            <p:cNvGrpSpPr/>
            <p:nvPr userDrawn="1"/>
          </p:nvGrpSpPr>
          <p:grpSpPr>
            <a:xfrm>
              <a:off x="-2238584" y="512847"/>
              <a:ext cx="409108" cy="427699"/>
              <a:chOff x="-1085063" y="758027"/>
              <a:chExt cx="633799" cy="622540"/>
            </a:xfrm>
          </p:grpSpPr>
          <p:sp>
            <p:nvSpPr>
              <p:cNvPr id="50" name="Afgeronde rechthoek 49"/>
              <p:cNvSpPr/>
              <p:nvPr userDrawn="1"/>
            </p:nvSpPr>
            <p:spPr>
              <a:xfrm>
                <a:off x="-1085063" y="758027"/>
                <a:ext cx="633799" cy="622540"/>
              </a:xfrm>
              <a:prstGeom prst="roundRect">
                <a:avLst>
                  <a:gd name="adj" fmla="val 10944"/>
                </a:avLst>
              </a:prstGeom>
              <a:solidFill>
                <a:srgbClr val="FFFFFF"/>
              </a:solidFill>
              <a:ln w="12700" cap="flat" cmpd="sng" algn="ctr">
                <a:solidFill>
                  <a:srgbClr val="0193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9B5DA3"/>
                  </a:solidFill>
                  <a:effectLst/>
                  <a:uLnTx/>
                  <a:uFillTx/>
                  <a:latin typeface="+mj-lt"/>
                  <a:cs typeface="Segoe UI Light" panose="020B0502040204020203" pitchFamily="34" charset="0"/>
                </a:endParaRPr>
              </a:p>
            </p:txBody>
          </p:sp>
          <p:grpSp>
            <p:nvGrpSpPr>
              <p:cNvPr id="51" name="Groep 1370"/>
              <p:cNvGrpSpPr/>
              <p:nvPr userDrawn="1"/>
            </p:nvGrpSpPr>
            <p:grpSpPr>
              <a:xfrm>
                <a:off x="-977746" y="864082"/>
                <a:ext cx="419166" cy="410430"/>
                <a:chOff x="6366933" y="309013"/>
                <a:chExt cx="1901295" cy="1861668"/>
              </a:xfrm>
              <a:solidFill>
                <a:srgbClr val="000000"/>
              </a:solidFill>
            </p:grpSpPr>
            <p:sp>
              <p:nvSpPr>
                <p:cNvPr id="52" name="Rechthoek 51"/>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53" name="Rechthoek 52"/>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54" name="Rechthoek 53"/>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55" name="Rechthoek 54"/>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56" name="Rechthoek 55"/>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57" name="Rechthoek 56"/>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58" name="Rechthoek 57"/>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59" name="Rechthoek 58"/>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60" name="Rechthoek 59"/>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61" name="Rechthoek 60"/>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62" name="Vrije vorm 61"/>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193C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grpSp>
        </p:grpSp>
        <p:grpSp>
          <p:nvGrpSpPr>
            <p:cNvPr id="26" name="Groep 1341"/>
            <p:cNvGrpSpPr/>
            <p:nvPr userDrawn="1"/>
          </p:nvGrpSpPr>
          <p:grpSpPr>
            <a:xfrm>
              <a:off x="-2233988" y="1061225"/>
              <a:ext cx="409108" cy="427699"/>
              <a:chOff x="-1845083" y="758027"/>
              <a:chExt cx="633799" cy="622540"/>
            </a:xfrm>
          </p:grpSpPr>
          <p:sp>
            <p:nvSpPr>
              <p:cNvPr id="37" name="Afgeronde rechthoek 36"/>
              <p:cNvSpPr/>
              <p:nvPr userDrawn="1"/>
            </p:nvSpPr>
            <p:spPr>
              <a:xfrm>
                <a:off x="-1845083" y="758027"/>
                <a:ext cx="633799" cy="622540"/>
              </a:xfrm>
              <a:prstGeom prst="roundRect">
                <a:avLst>
                  <a:gd name="adj" fmla="val 10944"/>
                </a:avLst>
              </a:prstGeom>
              <a:solidFill>
                <a:srgbClr val="FFFFFF"/>
              </a:solidFill>
              <a:ln w="12700" cap="flat" cmpd="sng" algn="ctr">
                <a:solidFill>
                  <a:srgbClr val="0193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9B5DA3"/>
                  </a:solidFill>
                  <a:effectLst/>
                  <a:uLnTx/>
                  <a:uFillTx/>
                  <a:latin typeface="+mj-lt"/>
                  <a:cs typeface="Segoe UI Light" panose="020B0502040204020203" pitchFamily="34" charset="0"/>
                </a:endParaRPr>
              </a:p>
            </p:txBody>
          </p:sp>
          <p:grpSp>
            <p:nvGrpSpPr>
              <p:cNvPr id="38" name="Groep 1357"/>
              <p:cNvGrpSpPr/>
              <p:nvPr userDrawn="1"/>
            </p:nvGrpSpPr>
            <p:grpSpPr>
              <a:xfrm>
                <a:off x="-1737766" y="864082"/>
                <a:ext cx="419166" cy="410430"/>
                <a:chOff x="3708400" y="309013"/>
                <a:chExt cx="1901295" cy="1861668"/>
              </a:xfrm>
              <a:solidFill>
                <a:srgbClr val="000000"/>
              </a:solidFill>
            </p:grpSpPr>
            <p:sp>
              <p:nvSpPr>
                <p:cNvPr id="39" name="Rechthoek 38"/>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40" name="Rechthoek 39"/>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41" name="Rechthoek 40"/>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42" name="Rechthoek 41"/>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43" name="Rechthoek 42"/>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44" name="Rechthoek 43"/>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45" name="Rechthoek 44"/>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46" name="Rechthoek 45"/>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47" name="Rechthoek 46"/>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48" name="Rechthoek 47"/>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sp>
              <p:nvSpPr>
                <p:cNvPr id="49" name="Vrije vorm 48"/>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193C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9B5DA3"/>
                    </a:solidFill>
                    <a:effectLst/>
                    <a:uLnTx/>
                    <a:uFillTx/>
                    <a:latin typeface="+mj-lt"/>
                    <a:cs typeface="Segoe UI Light" panose="020B0502040204020203" pitchFamily="34" charset="0"/>
                  </a:endParaRPr>
                </a:p>
              </p:txBody>
            </p:sp>
          </p:grpSp>
        </p:grpSp>
        <p:cxnSp>
          <p:nvCxnSpPr>
            <p:cNvPr id="27" name="Rechte verbindingslijn 26"/>
            <p:cNvCxnSpPr/>
            <p:nvPr userDrawn="1"/>
          </p:nvCxnSpPr>
          <p:spPr>
            <a:xfrm>
              <a:off x="-2977008" y="1107166"/>
              <a:ext cx="743020" cy="167909"/>
            </a:xfrm>
            <a:prstGeom prst="line">
              <a:avLst/>
            </a:prstGeom>
            <a:noFill/>
            <a:ln w="9525" cap="flat" cmpd="sng" algn="ctr">
              <a:solidFill>
                <a:srgbClr val="0193CF"/>
              </a:solidFill>
              <a:prstDash val="solid"/>
              <a:headEnd type="oval"/>
            </a:ln>
            <a:effectLst/>
          </p:spPr>
        </p:cxnSp>
        <p:cxnSp>
          <p:nvCxnSpPr>
            <p:cNvPr id="28" name="Rechte verbindingslijn 27"/>
            <p:cNvCxnSpPr/>
            <p:nvPr userDrawn="1"/>
          </p:nvCxnSpPr>
          <p:spPr>
            <a:xfrm flipV="1">
              <a:off x="-2741856" y="726697"/>
              <a:ext cx="503272" cy="299284"/>
            </a:xfrm>
            <a:prstGeom prst="line">
              <a:avLst/>
            </a:prstGeom>
            <a:noFill/>
            <a:ln w="9525" cap="flat" cmpd="sng" algn="ctr">
              <a:solidFill>
                <a:srgbClr val="0193CF"/>
              </a:solidFill>
              <a:prstDash val="solid"/>
              <a:headEnd type="oval"/>
            </a:ln>
            <a:effectLst/>
          </p:spPr>
        </p:cxnSp>
        <p:sp>
          <p:nvSpPr>
            <p:cNvPr id="29" name="Textfield placeholder"/>
            <p:cNvSpPr txBox="1">
              <a:spLocks/>
            </p:cNvSpPr>
            <p:nvPr userDrawn="1"/>
          </p:nvSpPr>
          <p:spPr>
            <a:xfrm>
              <a:off x="-1631706" y="512848"/>
              <a:ext cx="1043877"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en-GB" sz="1200" b="0" i="0" u="none" strike="noStrike" kern="1200" cap="none" spc="0" normalizeH="0" baseline="0" noProof="0" dirty="0">
                  <a:ln>
                    <a:noFill/>
                  </a:ln>
                  <a:solidFill>
                    <a:prstClr val="black"/>
                  </a:solidFill>
                  <a:effectLst/>
                  <a:uLnTx/>
                  <a:uFillTx/>
                  <a:latin typeface="+mj-lt"/>
                  <a:ea typeface="+mn-ea"/>
                  <a:cs typeface="Segoe UI Light" panose="020B0502040204020203" pitchFamily="34" charset="0"/>
                </a:rPr>
                <a:t>Level up</a:t>
              </a:r>
            </a:p>
          </p:txBody>
        </p:sp>
        <p:sp>
          <p:nvSpPr>
            <p:cNvPr id="30" name="Textfield placeholder"/>
            <p:cNvSpPr txBox="1">
              <a:spLocks/>
            </p:cNvSpPr>
            <p:nvPr userDrawn="1"/>
          </p:nvSpPr>
          <p:spPr>
            <a:xfrm>
              <a:off x="-1631706" y="1061226"/>
              <a:ext cx="1056968"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en-GB" sz="1200" b="0" i="0" u="none" strike="noStrike" kern="1200" cap="none" spc="0" normalizeH="0" baseline="0" noProof="0" dirty="0">
                  <a:ln>
                    <a:noFill/>
                  </a:ln>
                  <a:solidFill>
                    <a:prstClr val="black"/>
                  </a:solidFill>
                  <a:effectLst/>
                  <a:uLnTx/>
                  <a:uFillTx/>
                  <a:latin typeface="+mj-lt"/>
                  <a:ea typeface="+mn-ea"/>
                  <a:cs typeface="Segoe UI Light" panose="020B0502040204020203" pitchFamily="34" charset="0"/>
                </a:rPr>
                <a:t>Level down</a:t>
              </a:r>
            </a:p>
          </p:txBody>
        </p:sp>
        <p:sp>
          <p:nvSpPr>
            <p:cNvPr id="31" name="Ovaal 30"/>
            <p:cNvSpPr/>
            <p:nvPr userDrawn="1"/>
          </p:nvSpPr>
          <p:spPr>
            <a:xfrm>
              <a:off x="-3115235" y="329902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mj-lt"/>
                  <a:cs typeface="Segoe UI Light" panose="020B0502040204020203" pitchFamily="34" charset="0"/>
                </a:rPr>
                <a:t>5</a:t>
              </a:r>
            </a:p>
          </p:txBody>
        </p:sp>
      </p:grpSp>
      <p:sp>
        <p:nvSpPr>
          <p:cNvPr id="63" name="Object"/>
          <p:cNvSpPr txBox="1">
            <a:spLocks/>
          </p:cNvSpPr>
          <p:nvPr userDrawn="1"/>
        </p:nvSpPr>
        <p:spPr>
          <a:xfrm>
            <a:off x="-2347946" y="1623792"/>
            <a:ext cx="2129810" cy="2558273"/>
          </a:xfrm>
          <a:prstGeom prst="rect">
            <a:avLst/>
          </a:prstGeom>
        </p:spPr>
        <p:txBody>
          <a:bodyPr vert="horz" lIns="0" tIns="0" rIns="0" bIns="0" rtlCol="0">
            <a:noAutofit/>
          </a:bodyPr>
          <a:lstStyle>
            <a:lvl1pPr marL="306000" indent="-306000" algn="l" defTabSz="685244" rtl="0" eaLnBrk="1" latinLnBrk="0" hangingPunct="1">
              <a:lnSpc>
                <a:spcPts val="2449"/>
              </a:lnSpc>
              <a:spcBef>
                <a:spcPts val="0"/>
              </a:spcBef>
              <a:spcAft>
                <a:spcPts val="0"/>
              </a:spcAft>
              <a:buClr>
                <a:schemeClr val="bg1"/>
              </a:buClr>
              <a:buSzPct val="100000"/>
              <a:buFontTx/>
              <a:buBlip>
                <a:blip r:embed="rId25"/>
              </a:buBlip>
              <a:defRPr sz="1600" b="0" kern="1200">
                <a:solidFill>
                  <a:schemeClr val="tx2"/>
                </a:solidFill>
                <a:latin typeface="+mn-lt"/>
                <a:ea typeface="+mn-ea"/>
                <a:cs typeface="+mn-cs"/>
              </a:defRPr>
            </a:lvl1pPr>
            <a:lvl2pPr marL="612000" indent="-306000" algn="l" defTabSz="685244" rtl="0" eaLnBrk="1" latinLnBrk="0" hangingPunct="1">
              <a:lnSpc>
                <a:spcPts val="2449"/>
              </a:lnSpc>
              <a:spcBef>
                <a:spcPts val="0"/>
              </a:spcBef>
              <a:buClr>
                <a:schemeClr val="bg1"/>
              </a:buClr>
              <a:buSzPct val="100000"/>
              <a:buFontTx/>
              <a:buBlip>
                <a:blip r:embed="rId26"/>
              </a:buBlip>
              <a:defRPr sz="1600" kern="1200">
                <a:solidFill>
                  <a:schemeClr val="tx2"/>
                </a:solidFill>
                <a:latin typeface="+mn-lt"/>
                <a:ea typeface="+mn-ea"/>
                <a:cs typeface="+mn-cs"/>
              </a:defRPr>
            </a:lvl2pPr>
            <a:lvl3pPr marL="720000" indent="-108000" algn="l" defTabSz="685244" rtl="0" eaLnBrk="1" latinLnBrk="0" hangingPunct="1">
              <a:lnSpc>
                <a:spcPts val="2449"/>
              </a:lnSpc>
              <a:spcBef>
                <a:spcPts val="0"/>
              </a:spcBef>
              <a:buClrTx/>
              <a:buFont typeface="Arial" panose="020B0604020202020204" pitchFamily="34" charset="0"/>
              <a:buChar char="-"/>
              <a:defRPr sz="1600" kern="1200">
                <a:solidFill>
                  <a:schemeClr val="tx2"/>
                </a:solidFill>
                <a:latin typeface="+mn-lt"/>
                <a:ea typeface="+mn-ea"/>
                <a:cs typeface="+mn-cs"/>
              </a:defRPr>
            </a:lvl3pPr>
            <a:lvl4pPr marL="0" indent="0" algn="l" defTabSz="685244" rtl="0" eaLnBrk="1" latinLnBrk="0" hangingPunct="1">
              <a:lnSpc>
                <a:spcPts val="2449"/>
              </a:lnSpc>
              <a:spcBef>
                <a:spcPts val="0"/>
              </a:spcBef>
              <a:spcAft>
                <a:spcPts val="0"/>
              </a:spcAft>
              <a:buClr>
                <a:schemeClr val="bg1"/>
              </a:buClr>
              <a:buSzPct val="25000"/>
              <a:buFont typeface="Arial" panose="020B0604020202020204" pitchFamily="34" charset="0"/>
              <a:buChar char="'"/>
              <a:defRPr sz="1600" b="1" kern="1200">
                <a:solidFill>
                  <a:schemeClr val="tx2"/>
                </a:solidFill>
                <a:latin typeface="+mn-lt"/>
                <a:ea typeface="+mn-ea"/>
                <a:cs typeface="+mn-cs"/>
              </a:defRPr>
            </a:lvl4pPr>
            <a:lvl5pPr marL="0" indent="0" algn="l" defTabSz="685244" rtl="0" eaLnBrk="1" latinLnBrk="0" hangingPunct="1">
              <a:lnSpc>
                <a:spcPts val="2449"/>
              </a:lnSpc>
              <a:spcBef>
                <a:spcPts val="0"/>
              </a:spcBef>
              <a:buClr>
                <a:schemeClr val="bg1"/>
              </a:buClr>
              <a:buSzPct val="25000"/>
              <a:buFont typeface="Arial" panose="020B0604020202020204" pitchFamily="34" charset="0"/>
              <a:buChar char="'"/>
              <a:defRPr sz="1600" kern="1200">
                <a:solidFill>
                  <a:schemeClr val="tx2"/>
                </a:solidFill>
                <a:latin typeface="+mn-lt"/>
                <a:ea typeface="+mn-ea"/>
                <a:cs typeface="+mn-cs"/>
              </a:defRPr>
            </a:lvl5pPr>
            <a:lvl6pPr marL="1884422" indent="-171311" algn="l" defTabSz="68524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045" indent="-171311" algn="l" defTabSz="68524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667" indent="-171311" algn="l" defTabSz="68524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290" indent="-171311" algn="l" defTabSz="68524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a:lnSpc>
                <a:spcPct val="200000"/>
              </a:lnSpc>
            </a:pPr>
            <a:r>
              <a:rPr lang="en-US" sz="1200" dirty="0"/>
              <a:t>Bullet (16pt)</a:t>
            </a:r>
          </a:p>
          <a:p>
            <a:pPr lvl="1">
              <a:lnSpc>
                <a:spcPct val="200000"/>
              </a:lnSpc>
            </a:pPr>
            <a:r>
              <a:rPr lang="en-US" sz="1200" dirty="0"/>
              <a:t>Sub-bullet (16pt)</a:t>
            </a:r>
          </a:p>
          <a:p>
            <a:pPr lvl="2">
              <a:lnSpc>
                <a:spcPct val="200000"/>
              </a:lnSpc>
            </a:pPr>
            <a:r>
              <a:rPr lang="en-US" sz="1200" dirty="0"/>
              <a:t>Sub-bullet (16pt)</a:t>
            </a:r>
          </a:p>
          <a:p>
            <a:pPr lvl="3">
              <a:lnSpc>
                <a:spcPct val="200000"/>
              </a:lnSpc>
            </a:pPr>
            <a:r>
              <a:rPr lang="en-US" sz="1200" dirty="0"/>
              <a:t>Subtitle / Intro</a:t>
            </a:r>
            <a:r>
              <a:rPr lang="en-US" sz="1200" baseline="0" dirty="0"/>
              <a:t> text (16pt)</a:t>
            </a:r>
            <a:endParaRPr lang="en-US" sz="1200" dirty="0"/>
          </a:p>
          <a:p>
            <a:pPr lvl="4">
              <a:lnSpc>
                <a:spcPct val="200000"/>
              </a:lnSpc>
            </a:pPr>
            <a:r>
              <a:rPr lang="en-US" sz="1200" dirty="0"/>
              <a:t>Basic</a:t>
            </a:r>
            <a:r>
              <a:rPr lang="en-US" sz="1200" baseline="0" dirty="0"/>
              <a:t> text (16pt)</a:t>
            </a:r>
            <a:endParaRPr lang="en-US" sz="1200" dirty="0"/>
          </a:p>
        </p:txBody>
      </p:sp>
    </p:spTree>
    <p:extLst>
      <p:ext uri="{BB962C8B-B14F-4D97-AF65-F5344CB8AC3E}">
        <p14:creationId xmlns:p14="http://schemas.microsoft.com/office/powerpoint/2010/main" val="2625308792"/>
      </p:ext>
    </p:extLst>
  </p:cSld>
  <p:clrMap bg1="lt1" tx1="dk1" bg2="lt2" tx2="dk2" accent1="accent1" accent2="accent2" accent3="accent3" accent4="accent4" accent5="accent5" accent6="accent6" hlink="hlink" folHlink="folHlink"/>
  <p:sldLayoutIdLst>
    <p:sldLayoutId id="2147483689" r:id="rId1"/>
    <p:sldLayoutId id="2147483672" r:id="rId2"/>
    <p:sldLayoutId id="2147483673" r:id="rId3"/>
    <p:sldLayoutId id="2147483667" r:id="rId4"/>
    <p:sldLayoutId id="2147483679" r:id="rId5"/>
    <p:sldLayoutId id="2147483668" r:id="rId6"/>
    <p:sldLayoutId id="2147483680" r:id="rId7"/>
    <p:sldLayoutId id="2147483669" r:id="rId8"/>
    <p:sldLayoutId id="2147483681" r:id="rId9"/>
    <p:sldLayoutId id="2147483682" r:id="rId10"/>
    <p:sldLayoutId id="2147483683" r:id="rId11"/>
    <p:sldLayoutId id="2147483674" r:id="rId12"/>
    <p:sldLayoutId id="2147483675" r:id="rId13"/>
    <p:sldLayoutId id="2147483676" r:id="rId14"/>
    <p:sldLayoutId id="2147483684" r:id="rId15"/>
    <p:sldLayoutId id="2147483685" r:id="rId16"/>
    <p:sldLayoutId id="2147483677" r:id="rId17"/>
    <p:sldLayoutId id="2147483678" r:id="rId18"/>
  </p:sldLayoutIdLst>
  <p:hf hdr="0"/>
  <p:txStyles>
    <p:titleStyle>
      <a:lvl1pPr algn="l" defTabSz="685244" rtl="0" eaLnBrk="1" latinLnBrk="0" hangingPunct="1">
        <a:lnSpc>
          <a:spcPts val="3447"/>
        </a:lnSpc>
        <a:spcBef>
          <a:spcPct val="0"/>
        </a:spcBef>
        <a:buNone/>
        <a:defRPr sz="2998" kern="1200" baseline="0">
          <a:solidFill>
            <a:schemeClr val="accent2"/>
          </a:solidFill>
          <a:latin typeface="+mj-lt"/>
          <a:ea typeface="+mj-ea"/>
          <a:cs typeface="+mj-cs"/>
        </a:defRPr>
      </a:lvl1pPr>
    </p:titleStyle>
    <p:bodyStyle>
      <a:lvl1pPr marL="306000" indent="-306000" algn="l" defTabSz="685244" rtl="0" eaLnBrk="1" latinLnBrk="0" hangingPunct="1">
        <a:lnSpc>
          <a:spcPts val="2449"/>
        </a:lnSpc>
        <a:spcBef>
          <a:spcPts val="0"/>
        </a:spcBef>
        <a:spcAft>
          <a:spcPts val="0"/>
        </a:spcAft>
        <a:buClr>
          <a:schemeClr val="bg1"/>
        </a:buClr>
        <a:buSzPct val="100000"/>
        <a:buFontTx/>
        <a:buBlip>
          <a:blip r:embed="rId25"/>
        </a:buBlip>
        <a:defRPr sz="1600" b="0" kern="1200">
          <a:solidFill>
            <a:schemeClr val="tx2"/>
          </a:solidFill>
          <a:latin typeface="+mn-lt"/>
          <a:ea typeface="+mn-ea"/>
          <a:cs typeface="+mn-cs"/>
        </a:defRPr>
      </a:lvl1pPr>
      <a:lvl2pPr marL="612000" indent="-306000" algn="l" defTabSz="685244" rtl="0" eaLnBrk="1" latinLnBrk="0" hangingPunct="1">
        <a:lnSpc>
          <a:spcPts val="2449"/>
        </a:lnSpc>
        <a:spcBef>
          <a:spcPts val="0"/>
        </a:spcBef>
        <a:buClr>
          <a:schemeClr val="bg1"/>
        </a:buClr>
        <a:buSzPct val="100000"/>
        <a:buFontTx/>
        <a:buBlip>
          <a:blip r:embed="rId26"/>
        </a:buBlip>
        <a:defRPr sz="1600" kern="1200">
          <a:solidFill>
            <a:schemeClr val="tx2"/>
          </a:solidFill>
          <a:latin typeface="+mn-lt"/>
          <a:ea typeface="+mn-ea"/>
          <a:cs typeface="+mn-cs"/>
        </a:defRPr>
      </a:lvl2pPr>
      <a:lvl3pPr marL="720000" indent="-108000" algn="l" defTabSz="685244" rtl="0" eaLnBrk="1" latinLnBrk="0" hangingPunct="1">
        <a:lnSpc>
          <a:spcPts val="2449"/>
        </a:lnSpc>
        <a:spcBef>
          <a:spcPts val="0"/>
        </a:spcBef>
        <a:buClrTx/>
        <a:buFont typeface="Arial" panose="020B0604020202020204" pitchFamily="34" charset="0"/>
        <a:buChar char="-"/>
        <a:defRPr sz="1600" kern="1200">
          <a:solidFill>
            <a:schemeClr val="tx2"/>
          </a:solidFill>
          <a:latin typeface="+mn-lt"/>
          <a:ea typeface="+mn-ea"/>
          <a:cs typeface="+mn-cs"/>
        </a:defRPr>
      </a:lvl3pPr>
      <a:lvl4pPr marL="0" indent="0" algn="l" defTabSz="685244" rtl="0" eaLnBrk="1" latinLnBrk="0" hangingPunct="1">
        <a:lnSpc>
          <a:spcPts val="2449"/>
        </a:lnSpc>
        <a:spcBef>
          <a:spcPts val="0"/>
        </a:spcBef>
        <a:spcAft>
          <a:spcPts val="0"/>
        </a:spcAft>
        <a:buClr>
          <a:schemeClr val="bg1"/>
        </a:buClr>
        <a:buSzPct val="25000"/>
        <a:buFont typeface="Arial" panose="020B0604020202020204" pitchFamily="34" charset="0"/>
        <a:buChar char="'"/>
        <a:defRPr sz="1600" b="1" kern="1200">
          <a:solidFill>
            <a:schemeClr val="tx2"/>
          </a:solidFill>
          <a:latin typeface="+mn-lt"/>
          <a:ea typeface="+mn-ea"/>
          <a:cs typeface="+mn-cs"/>
        </a:defRPr>
      </a:lvl4pPr>
      <a:lvl5pPr marL="0" indent="0" algn="l" defTabSz="685244" rtl="0" eaLnBrk="1" latinLnBrk="0" hangingPunct="1">
        <a:lnSpc>
          <a:spcPts val="2449"/>
        </a:lnSpc>
        <a:spcBef>
          <a:spcPts val="0"/>
        </a:spcBef>
        <a:buClr>
          <a:schemeClr val="bg1"/>
        </a:buClr>
        <a:buSzPct val="25000"/>
        <a:buFont typeface="Arial" panose="020B0604020202020204" pitchFamily="34" charset="0"/>
        <a:buChar char="'"/>
        <a:defRPr sz="1600" kern="1200">
          <a:solidFill>
            <a:schemeClr val="tx2"/>
          </a:solidFill>
          <a:latin typeface="+mn-lt"/>
          <a:ea typeface="+mn-ea"/>
          <a:cs typeface="+mn-cs"/>
        </a:defRPr>
      </a:lvl5pPr>
      <a:lvl6pPr marL="1884422" indent="-171311" algn="l" defTabSz="68524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045" indent="-171311" algn="l" defTabSz="68524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667" indent="-171311" algn="l" defTabSz="68524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290" indent="-171311" algn="l" defTabSz="68524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nl-NL"/>
      </a:defPPr>
      <a:lvl1pPr marL="0" algn="l" defTabSz="685244" rtl="0" eaLnBrk="1" latinLnBrk="0" hangingPunct="1">
        <a:defRPr sz="1349" kern="1200">
          <a:solidFill>
            <a:schemeClr val="tx1"/>
          </a:solidFill>
          <a:latin typeface="+mn-lt"/>
          <a:ea typeface="+mn-ea"/>
          <a:cs typeface="+mn-cs"/>
        </a:defRPr>
      </a:lvl1pPr>
      <a:lvl2pPr marL="342622" algn="l" defTabSz="685244" rtl="0" eaLnBrk="1" latinLnBrk="0" hangingPunct="1">
        <a:defRPr sz="1349" kern="1200">
          <a:solidFill>
            <a:schemeClr val="tx1"/>
          </a:solidFill>
          <a:latin typeface="+mn-lt"/>
          <a:ea typeface="+mn-ea"/>
          <a:cs typeface="+mn-cs"/>
        </a:defRPr>
      </a:lvl2pPr>
      <a:lvl3pPr marL="685244" algn="l" defTabSz="685244" rtl="0" eaLnBrk="1" latinLnBrk="0" hangingPunct="1">
        <a:defRPr sz="1349" kern="1200">
          <a:solidFill>
            <a:schemeClr val="tx1"/>
          </a:solidFill>
          <a:latin typeface="+mn-lt"/>
          <a:ea typeface="+mn-ea"/>
          <a:cs typeface="+mn-cs"/>
        </a:defRPr>
      </a:lvl3pPr>
      <a:lvl4pPr marL="1027867" algn="l" defTabSz="685244" rtl="0" eaLnBrk="1" latinLnBrk="0" hangingPunct="1">
        <a:defRPr sz="1349" kern="1200">
          <a:solidFill>
            <a:schemeClr val="tx1"/>
          </a:solidFill>
          <a:latin typeface="+mn-lt"/>
          <a:ea typeface="+mn-ea"/>
          <a:cs typeface="+mn-cs"/>
        </a:defRPr>
      </a:lvl4pPr>
      <a:lvl5pPr marL="1370489" algn="l" defTabSz="685244" rtl="0" eaLnBrk="1" latinLnBrk="0" hangingPunct="1">
        <a:defRPr sz="1349" kern="1200">
          <a:solidFill>
            <a:schemeClr val="tx1"/>
          </a:solidFill>
          <a:latin typeface="+mn-lt"/>
          <a:ea typeface="+mn-ea"/>
          <a:cs typeface="+mn-cs"/>
        </a:defRPr>
      </a:lvl5pPr>
      <a:lvl6pPr marL="1713111" algn="l" defTabSz="685244" rtl="0" eaLnBrk="1" latinLnBrk="0" hangingPunct="1">
        <a:defRPr sz="1349" kern="1200">
          <a:solidFill>
            <a:schemeClr val="tx1"/>
          </a:solidFill>
          <a:latin typeface="+mn-lt"/>
          <a:ea typeface="+mn-ea"/>
          <a:cs typeface="+mn-cs"/>
        </a:defRPr>
      </a:lvl6pPr>
      <a:lvl7pPr marL="2055733" algn="l" defTabSz="685244" rtl="0" eaLnBrk="1" latinLnBrk="0" hangingPunct="1">
        <a:defRPr sz="1349" kern="1200">
          <a:solidFill>
            <a:schemeClr val="tx1"/>
          </a:solidFill>
          <a:latin typeface="+mn-lt"/>
          <a:ea typeface="+mn-ea"/>
          <a:cs typeface="+mn-cs"/>
        </a:defRPr>
      </a:lvl7pPr>
      <a:lvl8pPr marL="2398356" algn="l" defTabSz="685244" rtl="0" eaLnBrk="1" latinLnBrk="0" hangingPunct="1">
        <a:defRPr sz="1349" kern="1200">
          <a:solidFill>
            <a:schemeClr val="tx1"/>
          </a:solidFill>
          <a:latin typeface="+mn-lt"/>
          <a:ea typeface="+mn-ea"/>
          <a:cs typeface="+mn-cs"/>
        </a:defRPr>
      </a:lvl8pPr>
      <a:lvl9pPr marL="2740978" algn="l" defTabSz="685244"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g"/><Relationship Id="rId3" Type="http://schemas.openxmlformats.org/officeDocument/2006/relationships/image" Target="../media/image20.jpeg"/><Relationship Id="rId7" Type="http://schemas.openxmlformats.org/officeDocument/2006/relationships/image" Target="../media/image24.jpg"/><Relationship Id="rId12" Type="http://schemas.openxmlformats.org/officeDocument/2006/relationships/image" Target="../media/image29.sv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23.jp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gtr.ukri.org/organisation/2DB7ED73-8E89-457A-A395-FAC12F929C1A"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A9F619D-11BD-446A-9E2E-FE40D85A77CC}"/>
              </a:ext>
            </a:extLst>
          </p:cNvPr>
          <p:cNvPicPr>
            <a:picLocks noGrp="1" noChangeAspect="1"/>
          </p:cNvPicPr>
          <p:nvPr>
            <p:ph type="pic" sz="quarter" idx="12"/>
          </p:nvPr>
        </p:nvPicPr>
        <p:blipFill>
          <a:blip r:embed="rId3"/>
          <a:srcRect t="20273" b="20273"/>
          <a:stretch>
            <a:fillRect/>
          </a:stretch>
        </p:blipFill>
        <p:spPr/>
      </p:pic>
      <p:sp>
        <p:nvSpPr>
          <p:cNvPr id="3" name="Subtitle 2">
            <a:extLst>
              <a:ext uri="{FF2B5EF4-FFF2-40B4-BE49-F238E27FC236}">
                <a16:creationId xmlns:a16="http://schemas.microsoft.com/office/drawing/2014/main" id="{8F9AE94D-1519-4505-BCDE-67EACC6B6B23}"/>
              </a:ext>
            </a:extLst>
          </p:cNvPr>
          <p:cNvSpPr>
            <a:spLocks noGrp="1"/>
          </p:cNvSpPr>
          <p:nvPr>
            <p:ph type="subTitle" sz="quarter" idx="14"/>
          </p:nvPr>
        </p:nvSpPr>
        <p:spPr/>
        <p:txBody>
          <a:bodyPr/>
          <a:lstStyle/>
          <a:p>
            <a:r>
              <a:rPr lang="en-GB" dirty="0"/>
              <a:t>Mark Crowther</a:t>
            </a:r>
          </a:p>
        </p:txBody>
      </p:sp>
      <p:sp>
        <p:nvSpPr>
          <p:cNvPr id="4" name="Title 3">
            <a:extLst>
              <a:ext uri="{FF2B5EF4-FFF2-40B4-BE49-F238E27FC236}">
                <a16:creationId xmlns:a16="http://schemas.microsoft.com/office/drawing/2014/main" id="{45C7A4C2-E27A-49AC-8F1C-C625CF54DB0C}"/>
              </a:ext>
            </a:extLst>
          </p:cNvPr>
          <p:cNvSpPr>
            <a:spLocks noGrp="1"/>
          </p:cNvSpPr>
          <p:nvPr>
            <p:ph type="title"/>
          </p:nvPr>
        </p:nvSpPr>
        <p:spPr/>
        <p:txBody>
          <a:bodyPr/>
          <a:lstStyle/>
          <a:p>
            <a:r>
              <a:rPr lang="en-GB" dirty="0"/>
              <a:t>The role of hydrogen in a</a:t>
            </a:r>
            <a:br>
              <a:rPr lang="en-GB" dirty="0"/>
            </a:br>
            <a:r>
              <a:rPr lang="en-GB" dirty="0"/>
              <a:t>net zero future</a:t>
            </a:r>
          </a:p>
        </p:txBody>
      </p:sp>
      <p:sp>
        <p:nvSpPr>
          <p:cNvPr id="5" name="Text Placeholder 4">
            <a:extLst>
              <a:ext uri="{FF2B5EF4-FFF2-40B4-BE49-F238E27FC236}">
                <a16:creationId xmlns:a16="http://schemas.microsoft.com/office/drawing/2014/main" id="{0FCF8ECF-493A-427A-A7EE-C1C937254FAA}"/>
              </a:ext>
            </a:extLst>
          </p:cNvPr>
          <p:cNvSpPr>
            <a:spLocks noGrp="1"/>
          </p:cNvSpPr>
          <p:nvPr>
            <p:ph type="body" sz="quarter" idx="16"/>
          </p:nvPr>
        </p:nvSpPr>
        <p:spPr/>
        <p:txBody>
          <a:bodyPr/>
          <a:lstStyle/>
          <a:p>
            <a:endParaRPr lang="en-GB"/>
          </a:p>
        </p:txBody>
      </p:sp>
      <p:sp>
        <p:nvSpPr>
          <p:cNvPr id="6" name="Footer Placeholder 5">
            <a:extLst>
              <a:ext uri="{FF2B5EF4-FFF2-40B4-BE49-F238E27FC236}">
                <a16:creationId xmlns:a16="http://schemas.microsoft.com/office/drawing/2014/main" id="{7077642C-7B0E-4460-864E-19D31FD7064B}"/>
              </a:ext>
            </a:extLst>
          </p:cNvPr>
          <p:cNvSpPr>
            <a:spLocks noGrp="1"/>
          </p:cNvSpPr>
          <p:nvPr>
            <p:ph type="ftr" sz="quarter" idx="18"/>
          </p:nvPr>
        </p:nvSpPr>
        <p:spPr/>
        <p:txBody>
          <a:bodyPr/>
          <a:lstStyle/>
          <a:p>
            <a:r>
              <a:rPr lang="en-US" noProof="1"/>
              <a:t>©Kiwa Ltd </a:t>
            </a:r>
          </a:p>
        </p:txBody>
      </p:sp>
      <p:sp>
        <p:nvSpPr>
          <p:cNvPr id="7" name="Slide Number Placeholder 6">
            <a:extLst>
              <a:ext uri="{FF2B5EF4-FFF2-40B4-BE49-F238E27FC236}">
                <a16:creationId xmlns:a16="http://schemas.microsoft.com/office/drawing/2014/main" id="{E83B7C6A-8319-4260-B2D4-0B6CF7CEE032}"/>
              </a:ext>
            </a:extLst>
          </p:cNvPr>
          <p:cNvSpPr>
            <a:spLocks noGrp="1"/>
          </p:cNvSpPr>
          <p:nvPr>
            <p:ph type="sldNum" sz="quarter" idx="19"/>
          </p:nvPr>
        </p:nvSpPr>
        <p:spPr/>
        <p:txBody>
          <a:bodyPr/>
          <a:lstStyle/>
          <a:p>
            <a:fld id="{76304153-AB0A-48EF-9773-766B89829996}" type="slidenum">
              <a:rPr lang="en-US" noProof="1" smtClean="0"/>
              <a:pPr/>
              <a:t>1</a:t>
            </a:fld>
            <a:endParaRPr lang="en-US" noProof="1"/>
          </a:p>
        </p:txBody>
      </p:sp>
      <p:sp>
        <p:nvSpPr>
          <p:cNvPr id="8" name="Date Placeholder 7">
            <a:extLst>
              <a:ext uri="{FF2B5EF4-FFF2-40B4-BE49-F238E27FC236}">
                <a16:creationId xmlns:a16="http://schemas.microsoft.com/office/drawing/2014/main" id="{8A9247E4-2616-4CD4-8F8F-E0AB08F30B38}"/>
              </a:ext>
            </a:extLst>
          </p:cNvPr>
          <p:cNvSpPr>
            <a:spLocks noGrp="1"/>
          </p:cNvSpPr>
          <p:nvPr>
            <p:ph type="dt" sz="half" idx="20"/>
          </p:nvPr>
        </p:nvSpPr>
        <p:spPr/>
        <p:txBody>
          <a:bodyPr/>
          <a:lstStyle/>
          <a:p>
            <a:r>
              <a:rPr lang="en-US" noProof="1"/>
              <a:t>Kiwa Gastec</a:t>
            </a:r>
          </a:p>
        </p:txBody>
      </p:sp>
    </p:spTree>
    <p:extLst>
      <p:ext uri="{BB962C8B-B14F-4D97-AF65-F5344CB8AC3E}">
        <p14:creationId xmlns:p14="http://schemas.microsoft.com/office/powerpoint/2010/main" val="3984638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2D295-7983-41A4-AC1A-3946218AB461}"/>
              </a:ext>
            </a:extLst>
          </p:cNvPr>
          <p:cNvSpPr>
            <a:spLocks noGrp="1"/>
          </p:cNvSpPr>
          <p:nvPr>
            <p:ph type="title"/>
          </p:nvPr>
        </p:nvSpPr>
        <p:spPr/>
        <p:txBody>
          <a:bodyPr/>
          <a:lstStyle/>
          <a:p>
            <a:r>
              <a:rPr lang="en-GB" dirty="0"/>
              <a:t>Hydrogen: its properties</a:t>
            </a:r>
          </a:p>
        </p:txBody>
      </p:sp>
      <p:sp>
        <p:nvSpPr>
          <p:cNvPr id="4" name="Slide Number Placeholder 3">
            <a:extLst>
              <a:ext uri="{FF2B5EF4-FFF2-40B4-BE49-F238E27FC236}">
                <a16:creationId xmlns:a16="http://schemas.microsoft.com/office/drawing/2014/main" id="{7634FB30-0E6E-410A-8B5B-6EF6C5C56842}"/>
              </a:ext>
            </a:extLst>
          </p:cNvPr>
          <p:cNvSpPr>
            <a:spLocks noGrp="1"/>
          </p:cNvSpPr>
          <p:nvPr>
            <p:ph type="sldNum" sz="quarter" idx="16"/>
          </p:nvPr>
        </p:nvSpPr>
        <p:spPr/>
        <p:txBody>
          <a:bodyPr/>
          <a:lstStyle/>
          <a:p>
            <a:fld id="{76304153-AB0A-48EF-9773-766B89829996}" type="slidenum">
              <a:rPr lang="en-US" noProof="1" smtClean="0"/>
              <a:pPr/>
              <a:t>10</a:t>
            </a:fld>
            <a:endParaRPr lang="en-US" noProof="1"/>
          </a:p>
        </p:txBody>
      </p:sp>
      <p:sp>
        <p:nvSpPr>
          <p:cNvPr id="5" name="Footer Placeholder 4">
            <a:extLst>
              <a:ext uri="{FF2B5EF4-FFF2-40B4-BE49-F238E27FC236}">
                <a16:creationId xmlns:a16="http://schemas.microsoft.com/office/drawing/2014/main" id="{9B20C374-6E75-4DBC-A40F-1EC8558DBEB1}"/>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3D7DC471-7929-41E0-95B2-27FAF22E4427}"/>
              </a:ext>
            </a:extLst>
          </p:cNvPr>
          <p:cNvSpPr>
            <a:spLocks noGrp="1"/>
          </p:cNvSpPr>
          <p:nvPr>
            <p:ph type="dt" sz="half" idx="14"/>
          </p:nvPr>
        </p:nvSpPr>
        <p:spPr/>
        <p:txBody>
          <a:bodyPr/>
          <a:lstStyle/>
          <a:p>
            <a:pPr algn="l"/>
            <a:r>
              <a:rPr lang="en-US" noProof="1"/>
              <a:t>Kiwa Gastec</a:t>
            </a:r>
          </a:p>
        </p:txBody>
      </p:sp>
      <p:sp>
        <p:nvSpPr>
          <p:cNvPr id="10" name="Rectangle 1"/>
          <p:cNvSpPr>
            <a:spLocks noChangeArrowheads="1"/>
          </p:cNvSpPr>
          <p:nvPr/>
        </p:nvSpPr>
        <p:spPr bwMode="auto">
          <a:xfrm>
            <a:off x="3504368" y="2404006"/>
            <a:ext cx="5639632" cy="2146095"/>
          </a:xfrm>
          <a:prstGeom prst="rect">
            <a:avLst/>
          </a:prstGeom>
          <a:noFill/>
          <a:ln w="9525">
            <a:noFill/>
            <a:miter lim="800000"/>
            <a:headEnd/>
            <a:tailEnd/>
          </a:ln>
        </p:spPr>
        <p:txBody>
          <a:bodyPr wrap="square" lIns="38088" tIns="7935" rIns="38088" bIns="7935" anchor="ctr">
            <a:spAutoFit/>
          </a:bodyPr>
          <a:lstStyle/>
          <a:p>
            <a:pPr marL="306000" indent="-306000" defTabSz="685244">
              <a:lnSpc>
                <a:spcPts val="2449"/>
              </a:lnSpc>
              <a:buClr>
                <a:schemeClr val="bg1"/>
              </a:buClr>
              <a:buSzPct val="100000"/>
              <a:buBlip>
                <a:blip r:embed="rId2"/>
              </a:buBlip>
            </a:pPr>
            <a:r>
              <a:rPr lang="en-US" sz="1400" dirty="0">
                <a:solidFill>
                  <a:srgbClr val="005DA1"/>
                </a:solidFill>
              </a:rPr>
              <a:t>Flammable, </a:t>
            </a:r>
            <a:r>
              <a:rPr lang="en-US" sz="1400" dirty="0" err="1">
                <a:solidFill>
                  <a:srgbClr val="005DA1"/>
                </a:solidFill>
              </a:rPr>
              <a:t>colourless</a:t>
            </a:r>
            <a:r>
              <a:rPr lang="en-US" sz="1400" dirty="0">
                <a:solidFill>
                  <a:srgbClr val="005DA1"/>
                </a:solidFill>
              </a:rPr>
              <a:t>, biologically inert gas burns to water</a:t>
            </a:r>
          </a:p>
          <a:p>
            <a:pPr marL="306000" indent="-306000" defTabSz="685244">
              <a:lnSpc>
                <a:spcPts val="2449"/>
              </a:lnSpc>
              <a:buClr>
                <a:schemeClr val="bg1"/>
              </a:buClr>
              <a:buSzPct val="100000"/>
              <a:buBlip>
                <a:blip r:embed="rId2"/>
              </a:buBlip>
            </a:pPr>
            <a:r>
              <a:rPr lang="en-US" sz="1400" dirty="0">
                <a:solidFill>
                  <a:srgbClr val="005DA1"/>
                </a:solidFill>
              </a:rPr>
              <a:t>Very light gas, density ~0.08kg/m3 (about 1/8 methane, ~0.67 kg/m3 )</a:t>
            </a:r>
          </a:p>
          <a:p>
            <a:pPr marL="306000" indent="-306000" defTabSz="685244">
              <a:lnSpc>
                <a:spcPts val="2449"/>
              </a:lnSpc>
              <a:buClr>
                <a:schemeClr val="bg1"/>
              </a:buClr>
              <a:buSzPct val="100000"/>
              <a:buBlip>
                <a:blip r:embed="rId2"/>
              </a:buBlip>
            </a:pPr>
            <a:r>
              <a:rPr lang="en-US" sz="1400" dirty="0">
                <a:solidFill>
                  <a:srgbClr val="005DA1"/>
                </a:solidFill>
              </a:rPr>
              <a:t>Low calorific value of about 11,930kJ/m3 (about 1/3 methane, ~37,600kJ/m3)</a:t>
            </a:r>
          </a:p>
          <a:p>
            <a:pPr marL="306000" indent="-306000" defTabSz="685244">
              <a:lnSpc>
                <a:spcPts val="2449"/>
              </a:lnSpc>
              <a:buClr>
                <a:schemeClr val="bg1"/>
              </a:buClr>
              <a:buSzPct val="100000"/>
              <a:buBlip>
                <a:blip r:embed="rId2"/>
              </a:buBlip>
            </a:pPr>
            <a:r>
              <a:rPr lang="en-US" sz="1400" dirty="0">
                <a:solidFill>
                  <a:srgbClr val="005DA1"/>
                </a:solidFill>
              </a:rPr>
              <a:t>Stoichiometric mixture 29% (Methane 10%)</a:t>
            </a:r>
            <a:endParaRPr lang="en-GB" sz="1400" dirty="0">
              <a:solidFill>
                <a:srgbClr val="005DA1"/>
              </a:solidFill>
            </a:endParaRPr>
          </a:p>
          <a:p>
            <a:pPr marL="306000" indent="-306000" defTabSz="685244">
              <a:lnSpc>
                <a:spcPts val="2449"/>
              </a:lnSpc>
              <a:buClr>
                <a:schemeClr val="bg1"/>
              </a:buClr>
              <a:buSzPct val="100000"/>
              <a:buBlip>
                <a:blip r:embed="rId2"/>
              </a:buBlip>
            </a:pPr>
            <a:r>
              <a:rPr lang="en-GB" sz="1400" dirty="0">
                <a:solidFill>
                  <a:srgbClr val="005DA1"/>
                </a:solidFill>
              </a:rPr>
              <a:t>Flammable limits 4-74% (Methane 4-15%) </a:t>
            </a:r>
          </a:p>
        </p:txBody>
      </p:sp>
      <p:graphicFrame>
        <p:nvGraphicFramePr>
          <p:cNvPr id="11" name="Table 10"/>
          <p:cNvGraphicFramePr>
            <a:graphicFrameLocks noGrp="1"/>
          </p:cNvGraphicFramePr>
          <p:nvPr>
            <p:extLst>
              <p:ext uri="{D42A27DB-BD31-4B8C-83A1-F6EECF244321}">
                <p14:modId xmlns:p14="http://schemas.microsoft.com/office/powerpoint/2010/main" val="3749790764"/>
              </p:ext>
            </p:extLst>
          </p:nvPr>
        </p:nvGraphicFramePr>
        <p:xfrm>
          <a:off x="2355742" y="792182"/>
          <a:ext cx="6481840" cy="1529139"/>
        </p:xfrm>
        <a:graphic>
          <a:graphicData uri="http://schemas.openxmlformats.org/drawingml/2006/table">
            <a:tbl>
              <a:tblPr>
                <a:tableStyleId>{3B4B98B0-60AC-42C2-AFA5-B58CD77FA1E5}</a:tableStyleId>
              </a:tblPr>
              <a:tblGrid>
                <a:gridCol w="1025466">
                  <a:extLst>
                    <a:ext uri="{9D8B030D-6E8A-4147-A177-3AD203B41FA5}">
                      <a16:colId xmlns:a16="http://schemas.microsoft.com/office/drawing/2014/main" val="20000"/>
                    </a:ext>
                  </a:extLst>
                </a:gridCol>
                <a:gridCol w="1314955">
                  <a:extLst>
                    <a:ext uri="{9D8B030D-6E8A-4147-A177-3AD203B41FA5}">
                      <a16:colId xmlns:a16="http://schemas.microsoft.com/office/drawing/2014/main" val="20001"/>
                    </a:ext>
                  </a:extLst>
                </a:gridCol>
                <a:gridCol w="937680">
                  <a:extLst>
                    <a:ext uri="{9D8B030D-6E8A-4147-A177-3AD203B41FA5}">
                      <a16:colId xmlns:a16="http://schemas.microsoft.com/office/drawing/2014/main" val="20002"/>
                    </a:ext>
                  </a:extLst>
                </a:gridCol>
                <a:gridCol w="1525610">
                  <a:extLst>
                    <a:ext uri="{9D8B030D-6E8A-4147-A177-3AD203B41FA5}">
                      <a16:colId xmlns:a16="http://schemas.microsoft.com/office/drawing/2014/main" val="20003"/>
                    </a:ext>
                  </a:extLst>
                </a:gridCol>
                <a:gridCol w="1678129">
                  <a:extLst>
                    <a:ext uri="{9D8B030D-6E8A-4147-A177-3AD203B41FA5}">
                      <a16:colId xmlns:a16="http://schemas.microsoft.com/office/drawing/2014/main" val="20004"/>
                    </a:ext>
                  </a:extLst>
                </a:gridCol>
              </a:tblGrid>
              <a:tr h="350906">
                <a:tc>
                  <a:txBody>
                    <a:bodyPr/>
                    <a:lstStyle/>
                    <a:p>
                      <a:pPr algn="l" fontAlgn="t"/>
                      <a:r>
                        <a:rPr lang="en-GB" sz="1200" u="none" strike="noStrike" dirty="0"/>
                        <a:t> </a:t>
                      </a:r>
                      <a:endParaRPr lang="en-GB" sz="1200" b="1" i="0" u="none" strike="noStrike" dirty="0">
                        <a:solidFill>
                          <a:srgbClr val="FFFFFF"/>
                        </a:solidFill>
                        <a:latin typeface="Arial"/>
                      </a:endParaRPr>
                    </a:p>
                  </a:txBody>
                  <a:tcPr marL="0" marR="0" marT="0" marB="0">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200" u="none" strike="noStrike" dirty="0"/>
                        <a:t>MW </a:t>
                      </a:r>
                      <a:endParaRPr lang="en-GB" sz="1200" b="1" i="0" u="none" strike="noStrike" dirty="0">
                        <a:solidFill>
                          <a:srgbClr val="FFFFFF"/>
                        </a:solidFill>
                        <a:latin typeface="Arial"/>
                      </a:endParaRP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200" u="none" strike="noStrike" dirty="0"/>
                        <a:t>CV MJ/kg </a:t>
                      </a:r>
                      <a:endParaRPr lang="en-GB" sz="1200" b="1" i="0" u="none" strike="noStrike" dirty="0">
                        <a:solidFill>
                          <a:srgbClr val="FFFFFF"/>
                        </a:solidFill>
                        <a:latin typeface="Arial"/>
                      </a:endParaRP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200" u="none" strike="noStrike" dirty="0"/>
                        <a:t>Density @ 288K </a:t>
                      </a:r>
                      <a:endParaRPr lang="en-GB" sz="1200" b="1" i="0" u="none" strike="noStrike" dirty="0">
                        <a:solidFill>
                          <a:srgbClr val="FFFFFF"/>
                        </a:solidFill>
                        <a:latin typeface="Arial"/>
                      </a:endParaRP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200" u="none" strike="noStrike" dirty="0"/>
                        <a:t>Wobbe Index (15/15) </a:t>
                      </a:r>
                      <a:endParaRPr lang="en-GB" sz="1200" b="1" i="0" u="none" strike="noStrike" dirty="0">
                        <a:solidFill>
                          <a:srgbClr val="FFFFFF"/>
                        </a:solidFill>
                        <a:latin typeface="Arial"/>
                      </a:endParaRP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43437">
                <a:tc>
                  <a:txBody>
                    <a:bodyPr/>
                    <a:lstStyle/>
                    <a:p>
                      <a:pPr algn="l" rtl="0" fontAlgn="t"/>
                      <a:r>
                        <a:rPr lang="en-GB" sz="1200" u="none" strike="noStrike" dirty="0"/>
                        <a:t>Hydrogen</a:t>
                      </a:r>
                      <a:endParaRPr lang="en-GB" sz="1200" b="0" i="0" u="none" strike="noStrike" dirty="0">
                        <a:solidFill>
                          <a:srgbClr val="000000"/>
                        </a:solidFill>
                        <a:latin typeface="Arial"/>
                      </a:endParaRPr>
                    </a:p>
                  </a:txBody>
                  <a:tcPr marL="0" marR="0" marT="0" marB="0">
                    <a:lnT w="12700" cap="flat" cmpd="sng" algn="ctr">
                      <a:solidFill>
                        <a:schemeClr val="accent1"/>
                      </a:solidFill>
                      <a:prstDash val="solid"/>
                      <a:round/>
                      <a:headEnd type="none" w="med" len="med"/>
                      <a:tailEnd type="none" w="med" len="med"/>
                    </a:lnT>
                  </a:tcPr>
                </a:tc>
                <a:tc>
                  <a:txBody>
                    <a:bodyPr/>
                    <a:lstStyle/>
                    <a:p>
                      <a:pPr algn="ctr" rtl="0" fontAlgn="ctr"/>
                      <a:r>
                        <a:rPr lang="en-GB" sz="1200" u="none" strike="noStrike" dirty="0"/>
                        <a:t>2.016</a:t>
                      </a:r>
                      <a:endParaRPr lang="en-GB" sz="1200" b="0" i="0" u="none" strike="noStrike" dirty="0">
                        <a:solidFill>
                          <a:srgbClr val="000000"/>
                        </a:solidFill>
                        <a:latin typeface="Arial"/>
                      </a:endParaRPr>
                    </a:p>
                  </a:txBody>
                  <a:tcPr marL="0" marR="0" marT="0" marB="0" anchor="ctr">
                    <a:lnT w="12700" cap="flat" cmpd="sng" algn="ctr">
                      <a:solidFill>
                        <a:schemeClr val="accent1"/>
                      </a:solidFill>
                      <a:prstDash val="solid"/>
                      <a:round/>
                      <a:headEnd type="none" w="med" len="med"/>
                      <a:tailEnd type="none" w="med" len="med"/>
                    </a:lnT>
                  </a:tcPr>
                </a:tc>
                <a:tc>
                  <a:txBody>
                    <a:bodyPr/>
                    <a:lstStyle/>
                    <a:p>
                      <a:pPr algn="ctr" rtl="0" fontAlgn="ctr"/>
                      <a:r>
                        <a:rPr lang="en-GB" sz="1200" u="none" strike="noStrike" dirty="0"/>
                        <a:t>141.8</a:t>
                      </a:r>
                      <a:endParaRPr lang="en-GB" sz="1200" b="0" i="0" u="none" strike="noStrike" dirty="0">
                        <a:solidFill>
                          <a:srgbClr val="000000"/>
                        </a:solidFill>
                        <a:latin typeface="Arial"/>
                      </a:endParaRPr>
                    </a:p>
                  </a:txBody>
                  <a:tcPr marL="0" marR="0" marT="0" marB="0" anchor="ctr">
                    <a:lnT w="12700" cap="flat" cmpd="sng" algn="ctr">
                      <a:solidFill>
                        <a:schemeClr val="accent1"/>
                      </a:solidFill>
                      <a:prstDash val="solid"/>
                      <a:round/>
                      <a:headEnd type="none" w="med" len="med"/>
                      <a:tailEnd type="none" w="med" len="med"/>
                    </a:lnT>
                  </a:tcPr>
                </a:tc>
                <a:tc>
                  <a:txBody>
                    <a:bodyPr/>
                    <a:lstStyle/>
                    <a:p>
                      <a:pPr algn="ctr" rtl="0" fontAlgn="ctr"/>
                      <a:r>
                        <a:rPr lang="en-GB" sz="1200" u="none" strike="noStrike" dirty="0"/>
                        <a:t>0.0852</a:t>
                      </a:r>
                      <a:endParaRPr lang="en-GB" sz="1200" b="0" i="0" u="none" strike="noStrike" dirty="0">
                        <a:solidFill>
                          <a:srgbClr val="000000"/>
                        </a:solidFill>
                        <a:latin typeface="Arial"/>
                      </a:endParaRPr>
                    </a:p>
                  </a:txBody>
                  <a:tcPr marL="0" marR="0" marT="0" marB="0" anchor="ctr">
                    <a:lnT w="12700" cap="flat" cmpd="sng" algn="ctr">
                      <a:solidFill>
                        <a:schemeClr val="accent1"/>
                      </a:solidFill>
                      <a:prstDash val="solid"/>
                      <a:round/>
                      <a:headEnd type="none" w="med" len="med"/>
                      <a:tailEnd type="none" w="med" len="med"/>
                    </a:lnT>
                  </a:tcPr>
                </a:tc>
                <a:tc>
                  <a:txBody>
                    <a:bodyPr/>
                    <a:lstStyle/>
                    <a:p>
                      <a:pPr algn="ctr" rtl="0" fontAlgn="ctr"/>
                      <a:r>
                        <a:rPr lang="en-GB" sz="1200" u="none" strike="noStrike" dirty="0"/>
                        <a:t>45.8</a:t>
                      </a:r>
                      <a:endParaRPr lang="en-GB" sz="1200" b="0" i="0" u="none" strike="noStrike" dirty="0">
                        <a:solidFill>
                          <a:srgbClr val="FF0000"/>
                        </a:solidFill>
                        <a:latin typeface="Arial"/>
                      </a:endParaRPr>
                    </a:p>
                  </a:txBody>
                  <a:tcPr marL="0" marR="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1"/>
                  </a:ext>
                </a:extLst>
              </a:tr>
              <a:tr h="233699">
                <a:tc>
                  <a:txBody>
                    <a:bodyPr/>
                    <a:lstStyle/>
                    <a:p>
                      <a:pPr algn="l" rtl="0" fontAlgn="t"/>
                      <a:r>
                        <a:rPr lang="en-GB" sz="1200" u="none" strike="noStrike" dirty="0"/>
                        <a:t>Methane</a:t>
                      </a:r>
                      <a:endParaRPr lang="en-GB" sz="1200" b="0" i="0" u="none" strike="noStrike" dirty="0">
                        <a:solidFill>
                          <a:srgbClr val="000000"/>
                        </a:solidFill>
                        <a:latin typeface="Arial"/>
                      </a:endParaRPr>
                    </a:p>
                  </a:txBody>
                  <a:tcPr marL="0" marR="0" marT="0" marB="0"/>
                </a:tc>
                <a:tc>
                  <a:txBody>
                    <a:bodyPr/>
                    <a:lstStyle/>
                    <a:p>
                      <a:pPr algn="ctr" rtl="0" fontAlgn="ctr"/>
                      <a:r>
                        <a:rPr lang="en-GB" sz="1200" u="none" strike="noStrike" dirty="0"/>
                        <a:t>16.04</a:t>
                      </a:r>
                      <a:endParaRPr lang="en-GB" sz="1200" b="0" i="0" u="none" strike="noStrike" dirty="0">
                        <a:solidFill>
                          <a:srgbClr val="000000"/>
                        </a:solidFill>
                        <a:latin typeface="Arial"/>
                      </a:endParaRPr>
                    </a:p>
                  </a:txBody>
                  <a:tcPr marL="0" marR="0" marT="0" marB="0" anchor="ctr"/>
                </a:tc>
                <a:tc>
                  <a:txBody>
                    <a:bodyPr/>
                    <a:lstStyle/>
                    <a:p>
                      <a:pPr algn="ctr" rtl="0" fontAlgn="ctr"/>
                      <a:r>
                        <a:rPr lang="en-GB" sz="1200" u="none" strike="noStrike" dirty="0"/>
                        <a:t>55.5</a:t>
                      </a:r>
                      <a:endParaRPr lang="en-GB" sz="1200" b="0" i="0" u="none" strike="noStrike" dirty="0">
                        <a:solidFill>
                          <a:srgbClr val="000000"/>
                        </a:solidFill>
                        <a:latin typeface="Arial"/>
                      </a:endParaRPr>
                    </a:p>
                  </a:txBody>
                  <a:tcPr marL="0" marR="0" marT="0" marB="0" anchor="ctr"/>
                </a:tc>
                <a:tc>
                  <a:txBody>
                    <a:bodyPr/>
                    <a:lstStyle/>
                    <a:p>
                      <a:pPr algn="ctr" rtl="0" fontAlgn="ctr"/>
                      <a:r>
                        <a:rPr lang="en-GB" sz="1200" u="none" strike="noStrike" dirty="0"/>
                        <a:t>0.678</a:t>
                      </a:r>
                      <a:endParaRPr lang="en-GB" sz="1200" b="0" i="0" u="none" strike="noStrike" dirty="0">
                        <a:solidFill>
                          <a:srgbClr val="000000"/>
                        </a:solidFill>
                        <a:latin typeface="Arial"/>
                      </a:endParaRPr>
                    </a:p>
                  </a:txBody>
                  <a:tcPr marL="0" marR="0" marT="0" marB="0" anchor="ctr"/>
                </a:tc>
                <a:tc>
                  <a:txBody>
                    <a:bodyPr/>
                    <a:lstStyle/>
                    <a:p>
                      <a:pPr algn="ctr" rtl="0" fontAlgn="ctr"/>
                      <a:r>
                        <a:rPr lang="en-GB" sz="1200" u="none" strike="noStrike" dirty="0"/>
                        <a:t>50.6</a:t>
                      </a:r>
                      <a:endParaRPr lang="en-GB" sz="1200" b="0" i="0" u="none" strike="noStrike" dirty="0">
                        <a:solidFill>
                          <a:srgbClr val="FF0000"/>
                        </a:solidFill>
                        <a:latin typeface="Arial"/>
                      </a:endParaRPr>
                    </a:p>
                  </a:txBody>
                  <a:tcPr marL="0" marR="0" marT="0" marB="0" anchor="ctr"/>
                </a:tc>
                <a:extLst>
                  <a:ext uri="{0D108BD9-81ED-4DB2-BD59-A6C34878D82A}">
                    <a16:rowId xmlns:a16="http://schemas.microsoft.com/office/drawing/2014/main" val="10002"/>
                  </a:ext>
                </a:extLst>
              </a:tr>
              <a:tr h="233699">
                <a:tc>
                  <a:txBody>
                    <a:bodyPr/>
                    <a:lstStyle/>
                    <a:p>
                      <a:pPr algn="l" rtl="0" fontAlgn="t"/>
                      <a:r>
                        <a:rPr lang="en-GB" sz="1200" u="none" strike="noStrike" dirty="0"/>
                        <a:t>Propane</a:t>
                      </a:r>
                      <a:endParaRPr lang="en-GB" sz="1200" b="0" i="0" u="none" strike="noStrike" dirty="0">
                        <a:solidFill>
                          <a:srgbClr val="000000"/>
                        </a:solidFill>
                        <a:latin typeface="Arial"/>
                      </a:endParaRPr>
                    </a:p>
                  </a:txBody>
                  <a:tcPr marL="0" marR="0" marT="0" marB="0"/>
                </a:tc>
                <a:tc>
                  <a:txBody>
                    <a:bodyPr/>
                    <a:lstStyle/>
                    <a:p>
                      <a:pPr algn="ctr" rtl="0" fontAlgn="ctr"/>
                      <a:r>
                        <a:rPr lang="en-GB" sz="1200" u="none" strike="noStrike" dirty="0"/>
                        <a:t>44.1</a:t>
                      </a:r>
                      <a:endParaRPr lang="en-GB" sz="1200" b="0" i="0" u="none" strike="noStrike" dirty="0">
                        <a:solidFill>
                          <a:srgbClr val="000000"/>
                        </a:solidFill>
                        <a:latin typeface="Arial"/>
                      </a:endParaRPr>
                    </a:p>
                  </a:txBody>
                  <a:tcPr marL="0" marR="0" marT="0" marB="0" anchor="ctr"/>
                </a:tc>
                <a:tc>
                  <a:txBody>
                    <a:bodyPr/>
                    <a:lstStyle/>
                    <a:p>
                      <a:pPr algn="ctr" rtl="0" fontAlgn="ctr"/>
                      <a:r>
                        <a:rPr lang="en-GB" sz="1200" u="none" strike="noStrike" dirty="0"/>
                        <a:t>50.35</a:t>
                      </a:r>
                      <a:endParaRPr lang="en-GB" sz="1200" b="0" i="0" u="none" strike="noStrike" dirty="0">
                        <a:solidFill>
                          <a:srgbClr val="000000"/>
                        </a:solidFill>
                        <a:latin typeface="Arial"/>
                      </a:endParaRPr>
                    </a:p>
                  </a:txBody>
                  <a:tcPr marL="0" marR="0" marT="0" marB="0" anchor="ctr"/>
                </a:tc>
                <a:tc>
                  <a:txBody>
                    <a:bodyPr/>
                    <a:lstStyle/>
                    <a:p>
                      <a:pPr algn="ctr" rtl="0" fontAlgn="ctr"/>
                      <a:r>
                        <a:rPr lang="en-GB" sz="1200" u="none" strike="noStrike" dirty="0"/>
                        <a:t>1.86</a:t>
                      </a:r>
                      <a:endParaRPr lang="en-GB" sz="1200" b="0" i="0" u="none" strike="noStrike" dirty="0">
                        <a:solidFill>
                          <a:srgbClr val="000000"/>
                        </a:solidFill>
                        <a:latin typeface="Arial"/>
                      </a:endParaRPr>
                    </a:p>
                  </a:txBody>
                  <a:tcPr marL="0" marR="0" marT="0" marB="0" anchor="ctr"/>
                </a:tc>
                <a:tc>
                  <a:txBody>
                    <a:bodyPr/>
                    <a:lstStyle/>
                    <a:p>
                      <a:pPr algn="ctr" rtl="0" fontAlgn="ctr"/>
                      <a:r>
                        <a:rPr lang="en-GB" sz="1200" u="none" strike="noStrike"/>
                        <a:t>76</a:t>
                      </a:r>
                      <a:endParaRPr lang="en-GB" sz="1200" b="0" i="0" u="none" strike="noStrike">
                        <a:solidFill>
                          <a:srgbClr val="FF0000"/>
                        </a:solidFill>
                        <a:latin typeface="Arial"/>
                      </a:endParaRPr>
                    </a:p>
                  </a:txBody>
                  <a:tcPr marL="0" marR="0" marT="0" marB="0" anchor="ctr"/>
                </a:tc>
                <a:extLst>
                  <a:ext uri="{0D108BD9-81ED-4DB2-BD59-A6C34878D82A}">
                    <a16:rowId xmlns:a16="http://schemas.microsoft.com/office/drawing/2014/main" val="10003"/>
                  </a:ext>
                </a:extLst>
              </a:tr>
              <a:tr h="233699">
                <a:tc>
                  <a:txBody>
                    <a:bodyPr/>
                    <a:lstStyle/>
                    <a:p>
                      <a:pPr algn="l" rtl="0" fontAlgn="t"/>
                      <a:r>
                        <a:rPr lang="en-GB" sz="1200" u="none" strike="noStrike" dirty="0"/>
                        <a:t>CO</a:t>
                      </a:r>
                      <a:endParaRPr lang="en-GB" sz="1200" b="0" i="0" u="none" strike="noStrike" dirty="0">
                        <a:solidFill>
                          <a:srgbClr val="000000"/>
                        </a:solidFill>
                        <a:latin typeface="Arial"/>
                      </a:endParaRPr>
                    </a:p>
                  </a:txBody>
                  <a:tcPr marL="0" marR="0" marT="0" marB="0"/>
                </a:tc>
                <a:tc>
                  <a:txBody>
                    <a:bodyPr/>
                    <a:lstStyle/>
                    <a:p>
                      <a:pPr algn="ctr" rtl="0" fontAlgn="ctr"/>
                      <a:r>
                        <a:rPr lang="en-GB" sz="1200" u="none" strike="noStrike" dirty="0"/>
                        <a:t>28.1</a:t>
                      </a:r>
                      <a:endParaRPr lang="en-GB" sz="1200" b="0" i="0" u="none" strike="noStrike" dirty="0">
                        <a:solidFill>
                          <a:srgbClr val="000000"/>
                        </a:solidFill>
                        <a:latin typeface="Arial"/>
                      </a:endParaRPr>
                    </a:p>
                  </a:txBody>
                  <a:tcPr marL="0" marR="0" marT="0" marB="0" anchor="ctr"/>
                </a:tc>
                <a:tc>
                  <a:txBody>
                    <a:bodyPr/>
                    <a:lstStyle/>
                    <a:p>
                      <a:pPr algn="ctr" rtl="0" fontAlgn="ctr"/>
                      <a:r>
                        <a:rPr lang="en-GB" sz="1200" u="none" strike="noStrike" dirty="0"/>
                        <a:t>10</a:t>
                      </a:r>
                      <a:endParaRPr lang="en-GB" sz="1200" b="0" i="0" u="none" strike="noStrike" dirty="0">
                        <a:solidFill>
                          <a:srgbClr val="000000"/>
                        </a:solidFill>
                        <a:latin typeface="Arial"/>
                      </a:endParaRPr>
                    </a:p>
                  </a:txBody>
                  <a:tcPr marL="0" marR="0" marT="0" marB="0" anchor="ctr"/>
                </a:tc>
                <a:tc>
                  <a:txBody>
                    <a:bodyPr/>
                    <a:lstStyle/>
                    <a:p>
                      <a:pPr algn="ctr" rtl="0" fontAlgn="ctr"/>
                      <a:r>
                        <a:rPr lang="en-GB" sz="1200" u="none" strike="noStrike" dirty="0"/>
                        <a:t>1.18</a:t>
                      </a:r>
                      <a:endParaRPr lang="en-GB" sz="1200" b="0" i="0" u="none" strike="noStrike" dirty="0">
                        <a:solidFill>
                          <a:srgbClr val="000000"/>
                        </a:solidFill>
                        <a:latin typeface="Arial"/>
                      </a:endParaRPr>
                    </a:p>
                  </a:txBody>
                  <a:tcPr marL="0" marR="0" marT="0" marB="0" anchor="ctr"/>
                </a:tc>
                <a:tc>
                  <a:txBody>
                    <a:bodyPr/>
                    <a:lstStyle/>
                    <a:p>
                      <a:pPr algn="ctr" rtl="0" fontAlgn="ctr"/>
                      <a:r>
                        <a:rPr lang="en-GB" sz="1200" u="none" strike="noStrike" dirty="0"/>
                        <a:t>12.1</a:t>
                      </a:r>
                      <a:endParaRPr lang="en-GB" sz="1200" b="0" i="0" u="none" strike="noStrike" dirty="0">
                        <a:solidFill>
                          <a:srgbClr val="FF0000"/>
                        </a:solidFill>
                        <a:latin typeface="Arial"/>
                      </a:endParaRPr>
                    </a:p>
                  </a:txBody>
                  <a:tcPr marL="0" marR="0" marT="0" marB="0" anchor="ctr"/>
                </a:tc>
                <a:extLst>
                  <a:ext uri="{0D108BD9-81ED-4DB2-BD59-A6C34878D82A}">
                    <a16:rowId xmlns:a16="http://schemas.microsoft.com/office/drawing/2014/main" val="10004"/>
                  </a:ext>
                </a:extLst>
              </a:tr>
              <a:tr h="233699">
                <a:tc>
                  <a:txBody>
                    <a:bodyPr/>
                    <a:lstStyle/>
                    <a:p>
                      <a:pPr algn="l" rtl="0" fontAlgn="t"/>
                      <a:r>
                        <a:rPr lang="en-GB" sz="1200" u="none" strike="noStrike" dirty="0"/>
                        <a:t>Air</a:t>
                      </a:r>
                      <a:endParaRPr lang="en-GB" sz="1200" b="0" i="0" u="none" strike="noStrike" dirty="0">
                        <a:solidFill>
                          <a:srgbClr val="000000"/>
                        </a:solidFill>
                        <a:latin typeface="Arial"/>
                      </a:endParaRPr>
                    </a:p>
                  </a:txBody>
                  <a:tcPr marL="0" marR="0" marT="0" marB="0"/>
                </a:tc>
                <a:tc>
                  <a:txBody>
                    <a:bodyPr/>
                    <a:lstStyle/>
                    <a:p>
                      <a:pPr algn="ctr" rtl="0" fontAlgn="ctr"/>
                      <a:r>
                        <a:rPr lang="en-GB" sz="1200" u="none" strike="noStrike" dirty="0"/>
                        <a:t>28.9</a:t>
                      </a:r>
                      <a:endParaRPr lang="en-GB" sz="1200" b="0" i="0" u="none" strike="noStrike" dirty="0">
                        <a:solidFill>
                          <a:srgbClr val="000000"/>
                        </a:solidFill>
                        <a:latin typeface="Arial"/>
                      </a:endParaRPr>
                    </a:p>
                  </a:txBody>
                  <a:tcPr marL="0" marR="0" marT="0" marB="0" anchor="ctr"/>
                </a:tc>
                <a:tc>
                  <a:txBody>
                    <a:bodyPr/>
                    <a:lstStyle/>
                    <a:p>
                      <a:pPr algn="ctr" fontAlgn="ctr"/>
                      <a:r>
                        <a:rPr lang="en-GB" sz="1200" u="none" strike="noStrike" dirty="0"/>
                        <a:t> </a:t>
                      </a:r>
                      <a:endParaRPr lang="en-GB" sz="1200" b="0" i="0" u="none" strike="noStrike" dirty="0">
                        <a:solidFill>
                          <a:srgbClr val="000000"/>
                        </a:solidFill>
                        <a:latin typeface="Calibri"/>
                      </a:endParaRPr>
                    </a:p>
                  </a:txBody>
                  <a:tcPr marL="0" marR="0" marT="0" marB="0" anchor="ctr"/>
                </a:tc>
                <a:tc>
                  <a:txBody>
                    <a:bodyPr/>
                    <a:lstStyle/>
                    <a:p>
                      <a:pPr algn="ctr" rtl="0" fontAlgn="ctr"/>
                      <a:r>
                        <a:rPr lang="en-GB" sz="1200" u="none" strike="noStrike" dirty="0"/>
                        <a:t>1.22</a:t>
                      </a:r>
                      <a:endParaRPr lang="en-GB" sz="1200" b="0" i="0" u="none" strike="noStrike" dirty="0">
                        <a:solidFill>
                          <a:srgbClr val="000000"/>
                        </a:solidFill>
                        <a:latin typeface="Arial"/>
                      </a:endParaRPr>
                    </a:p>
                  </a:txBody>
                  <a:tcPr marL="0" marR="0" marT="0" marB="0" anchor="ctr"/>
                </a:tc>
                <a:tc>
                  <a:txBody>
                    <a:bodyPr/>
                    <a:lstStyle/>
                    <a:p>
                      <a:pPr algn="ctr" rtl="0" fontAlgn="ctr"/>
                      <a:r>
                        <a:rPr lang="en-GB" sz="1200" u="none" strike="noStrike" dirty="0"/>
                        <a:t>0</a:t>
                      </a:r>
                      <a:endParaRPr lang="en-GB" sz="1200" b="0" i="0" u="none" strike="noStrike" dirty="0">
                        <a:solidFill>
                          <a:srgbClr val="FF0000"/>
                        </a:solidFill>
                        <a:latin typeface="Arial"/>
                      </a:endParaRPr>
                    </a:p>
                  </a:txBody>
                  <a:tcPr marL="0" marR="0" marT="0" marB="0" anchor="ctr"/>
                </a:tc>
                <a:extLst>
                  <a:ext uri="{0D108BD9-81ED-4DB2-BD59-A6C34878D82A}">
                    <a16:rowId xmlns:a16="http://schemas.microsoft.com/office/drawing/2014/main" val="10005"/>
                  </a:ext>
                </a:extLst>
              </a:tr>
            </a:tbl>
          </a:graphicData>
        </a:graphic>
      </p:graphicFrame>
      <p:sp>
        <p:nvSpPr>
          <p:cNvPr id="12" name="TextBox 11"/>
          <p:cNvSpPr txBox="1"/>
          <p:nvPr/>
        </p:nvSpPr>
        <p:spPr>
          <a:xfrm flipH="1">
            <a:off x="132605" y="792182"/>
            <a:ext cx="1464338" cy="1323439"/>
          </a:xfrm>
          <a:prstGeom prst="rect">
            <a:avLst/>
          </a:prstGeom>
          <a:noFill/>
        </p:spPr>
        <p:txBody>
          <a:bodyPr wrap="square" rtlCol="0">
            <a:spAutoFit/>
          </a:bodyPr>
          <a:lstStyle/>
          <a:p>
            <a:r>
              <a:rPr lang="en-GB" sz="1600" b="1" dirty="0">
                <a:solidFill>
                  <a:srgbClr val="005DA1"/>
                </a:solidFill>
              </a:rPr>
              <a:t>Hydrogen about 80% of the diameter of methane molecule </a:t>
            </a:r>
          </a:p>
        </p:txBody>
      </p:sp>
      <p:pic>
        <p:nvPicPr>
          <p:cNvPr id="7" name="Picture 6" descr="A close up of a device&#10;&#10;Description automatically generated">
            <a:extLst>
              <a:ext uri="{FF2B5EF4-FFF2-40B4-BE49-F238E27FC236}">
                <a16:creationId xmlns:a16="http://schemas.microsoft.com/office/drawing/2014/main" id="{0B4CBD3F-2105-45D6-9A6B-9A82BA97B74C}"/>
              </a:ext>
            </a:extLst>
          </p:cNvPr>
          <p:cNvPicPr>
            <a:picLocks noChangeAspect="1"/>
          </p:cNvPicPr>
          <p:nvPr/>
        </p:nvPicPr>
        <p:blipFill>
          <a:blip r:embed="rId3"/>
          <a:stretch>
            <a:fillRect/>
          </a:stretch>
        </p:blipFill>
        <p:spPr>
          <a:xfrm>
            <a:off x="428986" y="2570519"/>
            <a:ext cx="2587752" cy="1722120"/>
          </a:xfrm>
          <a:prstGeom prst="rect">
            <a:avLst/>
          </a:prstGeom>
        </p:spPr>
      </p:pic>
    </p:spTree>
    <p:extLst>
      <p:ext uri="{BB962C8B-B14F-4D97-AF65-F5344CB8AC3E}">
        <p14:creationId xmlns:p14="http://schemas.microsoft.com/office/powerpoint/2010/main" val="270736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35B96-8626-4BFB-91D9-EAFCA6C945AD}"/>
              </a:ext>
            </a:extLst>
          </p:cNvPr>
          <p:cNvSpPr>
            <a:spLocks noGrp="1"/>
          </p:cNvSpPr>
          <p:nvPr>
            <p:ph type="title"/>
          </p:nvPr>
        </p:nvSpPr>
        <p:spPr/>
        <p:txBody>
          <a:bodyPr/>
          <a:lstStyle/>
          <a:p>
            <a:r>
              <a:rPr lang="en-GB" dirty="0"/>
              <a:t>Other issues</a:t>
            </a:r>
          </a:p>
        </p:txBody>
      </p:sp>
      <p:sp>
        <p:nvSpPr>
          <p:cNvPr id="3" name="Content Placeholder 2">
            <a:extLst>
              <a:ext uri="{FF2B5EF4-FFF2-40B4-BE49-F238E27FC236}">
                <a16:creationId xmlns:a16="http://schemas.microsoft.com/office/drawing/2014/main" id="{F1FEDC57-B827-4B33-91EA-72E61877CD96}"/>
              </a:ext>
            </a:extLst>
          </p:cNvPr>
          <p:cNvSpPr>
            <a:spLocks noGrp="1"/>
          </p:cNvSpPr>
          <p:nvPr>
            <p:ph sz="quarter" idx="13"/>
          </p:nvPr>
        </p:nvSpPr>
        <p:spPr>
          <a:xfrm>
            <a:off x="-69327" y="1067115"/>
            <a:ext cx="8506479" cy="3628613"/>
          </a:xfrm>
        </p:spPr>
        <p:txBody>
          <a:bodyPr/>
          <a:lstStyle/>
          <a:p>
            <a:pPr marL="358775" indent="-358775">
              <a:buFontTx/>
              <a:buChar char="•"/>
              <a:defRPr/>
            </a:pPr>
            <a:r>
              <a:rPr lang="en-GB" b="1" dirty="0">
                <a:solidFill>
                  <a:srgbClr val="005DA1"/>
                </a:solidFill>
                <a:latin typeface="Arial" charset="0"/>
                <a:ea typeface="ヒラギノ角ゴ Pro W3" charset="-128"/>
                <a:cs typeface="Arial" charset="0"/>
              </a:rPr>
              <a:t>Town’s gas was about 50%v/v hydrogen</a:t>
            </a:r>
            <a:endParaRPr lang="en-GB" b="1" baseline="-25000" dirty="0">
              <a:solidFill>
                <a:srgbClr val="005DA1"/>
              </a:solidFill>
              <a:latin typeface="Arial" charset="0"/>
              <a:ea typeface="ヒラギノ角ゴ Pro W3" charset="-128"/>
              <a:cs typeface="Arial" charset="0"/>
            </a:endParaRPr>
          </a:p>
          <a:p>
            <a:pPr marL="414000" lvl="2">
              <a:buBlip>
                <a:blip r:embed="rId3"/>
              </a:buBlip>
              <a:defRPr/>
            </a:pPr>
            <a:r>
              <a:rPr lang="en-GB" dirty="0">
                <a:solidFill>
                  <a:srgbClr val="005DA1"/>
                </a:solidFill>
              </a:rPr>
              <a:t> Still used in parts of the world; Town’s gas also contains high concentrations of  carbon monoxide, a poisonous gas CO is also produced from poor Natural gas combustion.</a:t>
            </a:r>
          </a:p>
          <a:p>
            <a:pPr marL="414000" lvl="2">
              <a:buBlip>
                <a:blip r:embed="rId3"/>
              </a:buBlip>
              <a:defRPr/>
            </a:pPr>
            <a:r>
              <a:rPr lang="en-GB" dirty="0">
                <a:solidFill>
                  <a:srgbClr val="005DA1"/>
                </a:solidFill>
              </a:rPr>
              <a:t> Town’s gas  had a good safety record with regards to fire &amp; explosion</a:t>
            </a:r>
          </a:p>
          <a:p>
            <a:pPr marL="358775" indent="-358775">
              <a:buFontTx/>
              <a:buChar char="•"/>
              <a:defRPr/>
            </a:pPr>
            <a:r>
              <a:rPr lang="en-GB" b="1" dirty="0">
                <a:solidFill>
                  <a:srgbClr val="005DA1"/>
                </a:solidFill>
                <a:latin typeface="Arial" charset="0"/>
                <a:ea typeface="ヒラギノ角ゴ Pro W3" charset="-128"/>
                <a:cs typeface="Arial" charset="0"/>
              </a:rPr>
              <a:t>Hydrogen is buoyant in air</a:t>
            </a:r>
          </a:p>
          <a:p>
            <a:pPr marL="414000" lvl="2">
              <a:buBlip>
                <a:blip r:embed="rId3"/>
              </a:buBlip>
              <a:defRPr/>
            </a:pPr>
            <a:r>
              <a:rPr lang="en-GB" dirty="0">
                <a:solidFill>
                  <a:srgbClr val="005DA1"/>
                </a:solidFill>
              </a:rPr>
              <a:t> Hydrogen flames ascend rapidly and cause less radiation damage than hydrocarbon fires</a:t>
            </a:r>
          </a:p>
          <a:p>
            <a:pPr marL="358775" indent="-358775">
              <a:buFontTx/>
              <a:buChar char="•"/>
              <a:defRPr/>
            </a:pPr>
            <a:r>
              <a:rPr lang="en-GB" b="1" dirty="0">
                <a:solidFill>
                  <a:srgbClr val="005DA1"/>
                </a:solidFill>
                <a:latin typeface="Arial" charset="0"/>
                <a:ea typeface="ヒラギノ角ゴ Pro W3" charset="-128"/>
                <a:cs typeface="Arial" charset="0"/>
              </a:rPr>
              <a:t>Objections due to experience of the old airships</a:t>
            </a:r>
          </a:p>
          <a:p>
            <a:pPr marL="414000" lvl="2">
              <a:buBlip>
                <a:blip r:embed="rId3"/>
              </a:buBlip>
              <a:defRPr/>
            </a:pPr>
            <a:r>
              <a:rPr lang="en-GB" dirty="0">
                <a:solidFill>
                  <a:srgbClr val="005DA1"/>
                </a:solidFill>
              </a:rPr>
              <a:t> Cause of the Hindenburg disaster unclear, probably an atmospheric-related static spark. 2/3 of the passengers and crew survived. Many deaths were the result of falls or burning diesel fuel.  It was an aviation accident.</a:t>
            </a:r>
          </a:p>
          <a:p>
            <a:pPr>
              <a:buChar char="•"/>
              <a:defRPr/>
            </a:pPr>
            <a:endParaRPr lang="en-GB" sz="1200" dirty="0">
              <a:solidFill>
                <a:schemeClr val="accent1">
                  <a:lumMod val="75000"/>
                </a:schemeClr>
              </a:solidFill>
              <a:latin typeface="Arial" charset="0"/>
              <a:ea typeface="ヒラギノ角ゴ Pro W3" charset="-128"/>
              <a:cs typeface="Arial" charset="0"/>
            </a:endParaRPr>
          </a:p>
        </p:txBody>
      </p:sp>
      <p:sp>
        <p:nvSpPr>
          <p:cNvPr id="4" name="Slide Number Placeholder 3">
            <a:extLst>
              <a:ext uri="{FF2B5EF4-FFF2-40B4-BE49-F238E27FC236}">
                <a16:creationId xmlns:a16="http://schemas.microsoft.com/office/drawing/2014/main" id="{873B12CD-ACE6-483A-9884-A1572FC2BAF3}"/>
              </a:ext>
            </a:extLst>
          </p:cNvPr>
          <p:cNvSpPr>
            <a:spLocks noGrp="1"/>
          </p:cNvSpPr>
          <p:nvPr>
            <p:ph type="sldNum" sz="quarter" idx="16"/>
          </p:nvPr>
        </p:nvSpPr>
        <p:spPr/>
        <p:txBody>
          <a:bodyPr/>
          <a:lstStyle/>
          <a:p>
            <a:fld id="{76304153-AB0A-48EF-9773-766B89829996}" type="slidenum">
              <a:rPr lang="en-US" noProof="1" smtClean="0"/>
              <a:pPr/>
              <a:t>11</a:t>
            </a:fld>
            <a:endParaRPr lang="en-US" noProof="1"/>
          </a:p>
        </p:txBody>
      </p:sp>
      <p:sp>
        <p:nvSpPr>
          <p:cNvPr id="5" name="Footer Placeholder 4">
            <a:extLst>
              <a:ext uri="{FF2B5EF4-FFF2-40B4-BE49-F238E27FC236}">
                <a16:creationId xmlns:a16="http://schemas.microsoft.com/office/drawing/2014/main" id="{F2FC2B7E-AA8C-4FE5-B1EE-ADBA9BECDACA}"/>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136F2C1F-B431-4F94-BF66-8A1013C64690}"/>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2970904706"/>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35B96-8626-4BFB-91D9-EAFCA6C945AD}"/>
              </a:ext>
            </a:extLst>
          </p:cNvPr>
          <p:cNvSpPr>
            <a:spLocks noGrp="1"/>
          </p:cNvSpPr>
          <p:nvPr>
            <p:ph type="title"/>
          </p:nvPr>
        </p:nvSpPr>
        <p:spPr/>
        <p:txBody>
          <a:bodyPr/>
          <a:lstStyle/>
          <a:p>
            <a:r>
              <a:rPr lang="en-GB" dirty="0"/>
              <a:t>Other issues</a:t>
            </a:r>
          </a:p>
        </p:txBody>
      </p:sp>
      <p:sp>
        <p:nvSpPr>
          <p:cNvPr id="3" name="Content Placeholder 2">
            <a:extLst>
              <a:ext uri="{FF2B5EF4-FFF2-40B4-BE49-F238E27FC236}">
                <a16:creationId xmlns:a16="http://schemas.microsoft.com/office/drawing/2014/main" id="{F1FEDC57-B827-4B33-91EA-72E61877CD96}"/>
              </a:ext>
            </a:extLst>
          </p:cNvPr>
          <p:cNvSpPr>
            <a:spLocks noGrp="1"/>
          </p:cNvSpPr>
          <p:nvPr>
            <p:ph sz="quarter" idx="13"/>
          </p:nvPr>
        </p:nvSpPr>
        <p:spPr>
          <a:xfrm>
            <a:off x="556416" y="1177534"/>
            <a:ext cx="8506479" cy="3628613"/>
          </a:xfrm>
        </p:spPr>
        <p:txBody>
          <a:bodyPr/>
          <a:lstStyle/>
          <a:p>
            <a:pPr marL="414000" lvl="2">
              <a:buBlip>
                <a:blip r:embed="rId2"/>
              </a:buBlip>
              <a:defRPr/>
            </a:pPr>
            <a:r>
              <a:rPr lang="en-GB" dirty="0">
                <a:solidFill>
                  <a:srgbClr val="005DA1"/>
                </a:solidFill>
              </a:rPr>
              <a:t> The UK gas industry is very safe; about 13 injuries in 2018 compared to 18 from dishwashers alone. A high percentage of these injuries are from third party and DIY damage. </a:t>
            </a:r>
          </a:p>
          <a:p>
            <a:pPr marL="414000" lvl="2">
              <a:buBlip>
                <a:blip r:embed="rId2"/>
              </a:buBlip>
              <a:defRPr/>
            </a:pPr>
            <a:r>
              <a:rPr lang="en-GB" dirty="0">
                <a:solidFill>
                  <a:srgbClr val="005DA1"/>
                </a:solidFill>
              </a:rPr>
              <a:t> No reason why hydrogen should not be equally safe.</a:t>
            </a:r>
          </a:p>
          <a:p>
            <a:pPr marL="414000" lvl="2">
              <a:buBlip>
                <a:blip r:embed="rId2"/>
              </a:buBlip>
              <a:defRPr/>
            </a:pPr>
            <a:r>
              <a:rPr lang="en-GB" dirty="0">
                <a:solidFill>
                  <a:srgbClr val="005DA1"/>
                </a:solidFill>
              </a:rPr>
              <a:t> Distributed hydrogen will be odorised with the same odorant and at the same concentration as Natural gas. The HSE will insist upon this.</a:t>
            </a:r>
          </a:p>
          <a:p>
            <a:pPr marL="414000" lvl="2">
              <a:buBlip>
                <a:blip r:embed="rId2"/>
              </a:buBlip>
              <a:defRPr/>
            </a:pPr>
            <a:r>
              <a:rPr lang="en-GB" dirty="0">
                <a:solidFill>
                  <a:srgbClr val="005DA1"/>
                </a:solidFill>
              </a:rPr>
              <a:t> Hydrogen is essentially an energy vector (similar to electricity or steam). </a:t>
            </a:r>
          </a:p>
          <a:p>
            <a:pPr marL="414000" lvl="2">
              <a:buBlip>
                <a:blip r:embed="rId2"/>
              </a:buBlip>
              <a:defRPr/>
            </a:pPr>
            <a:r>
              <a:rPr lang="en-GB" dirty="0">
                <a:solidFill>
                  <a:srgbClr val="005DA1"/>
                </a:solidFill>
              </a:rPr>
              <a:t> Rather than a source, it has to be created (often from water) using another form of energy.</a:t>
            </a:r>
          </a:p>
          <a:p>
            <a:pPr>
              <a:buChar char="•"/>
              <a:defRPr/>
            </a:pPr>
            <a:endParaRPr lang="en-GB" sz="1200" dirty="0">
              <a:solidFill>
                <a:schemeClr val="accent1">
                  <a:lumMod val="75000"/>
                </a:schemeClr>
              </a:solidFill>
              <a:latin typeface="Arial" charset="0"/>
              <a:ea typeface="ヒラギノ角ゴ Pro W3" charset="-128"/>
              <a:cs typeface="Arial" charset="0"/>
            </a:endParaRPr>
          </a:p>
        </p:txBody>
      </p:sp>
      <p:sp>
        <p:nvSpPr>
          <p:cNvPr id="4" name="Slide Number Placeholder 3">
            <a:extLst>
              <a:ext uri="{FF2B5EF4-FFF2-40B4-BE49-F238E27FC236}">
                <a16:creationId xmlns:a16="http://schemas.microsoft.com/office/drawing/2014/main" id="{873B12CD-ACE6-483A-9884-A1572FC2BAF3}"/>
              </a:ext>
            </a:extLst>
          </p:cNvPr>
          <p:cNvSpPr>
            <a:spLocks noGrp="1"/>
          </p:cNvSpPr>
          <p:nvPr>
            <p:ph type="sldNum" sz="quarter" idx="16"/>
          </p:nvPr>
        </p:nvSpPr>
        <p:spPr/>
        <p:txBody>
          <a:bodyPr/>
          <a:lstStyle/>
          <a:p>
            <a:fld id="{76304153-AB0A-48EF-9773-766B89829996}" type="slidenum">
              <a:rPr lang="en-US" noProof="1" smtClean="0"/>
              <a:pPr/>
              <a:t>12</a:t>
            </a:fld>
            <a:endParaRPr lang="en-US" noProof="1"/>
          </a:p>
        </p:txBody>
      </p:sp>
      <p:sp>
        <p:nvSpPr>
          <p:cNvPr id="5" name="Footer Placeholder 4">
            <a:extLst>
              <a:ext uri="{FF2B5EF4-FFF2-40B4-BE49-F238E27FC236}">
                <a16:creationId xmlns:a16="http://schemas.microsoft.com/office/drawing/2014/main" id="{F2FC2B7E-AA8C-4FE5-B1EE-ADBA9BECDACA}"/>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136F2C1F-B431-4F94-BF66-8A1013C64690}"/>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2970904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2D295-7983-41A4-AC1A-3946218AB461}"/>
              </a:ext>
            </a:extLst>
          </p:cNvPr>
          <p:cNvSpPr>
            <a:spLocks noGrp="1"/>
          </p:cNvSpPr>
          <p:nvPr>
            <p:ph type="title"/>
          </p:nvPr>
        </p:nvSpPr>
        <p:spPr/>
        <p:txBody>
          <a:bodyPr/>
          <a:lstStyle/>
          <a:p>
            <a:r>
              <a:rPr lang="en-GB" dirty="0"/>
              <a:t>Hydrogen: safety</a:t>
            </a:r>
          </a:p>
        </p:txBody>
      </p:sp>
      <p:sp>
        <p:nvSpPr>
          <p:cNvPr id="4" name="Slide Number Placeholder 3">
            <a:extLst>
              <a:ext uri="{FF2B5EF4-FFF2-40B4-BE49-F238E27FC236}">
                <a16:creationId xmlns:a16="http://schemas.microsoft.com/office/drawing/2014/main" id="{7634FB30-0E6E-410A-8B5B-6EF6C5C56842}"/>
              </a:ext>
            </a:extLst>
          </p:cNvPr>
          <p:cNvSpPr>
            <a:spLocks noGrp="1"/>
          </p:cNvSpPr>
          <p:nvPr>
            <p:ph type="sldNum" sz="quarter" idx="16"/>
          </p:nvPr>
        </p:nvSpPr>
        <p:spPr/>
        <p:txBody>
          <a:bodyPr/>
          <a:lstStyle/>
          <a:p>
            <a:fld id="{76304153-AB0A-48EF-9773-766B89829996}" type="slidenum">
              <a:rPr lang="en-US" noProof="1" smtClean="0"/>
              <a:pPr/>
              <a:t>13</a:t>
            </a:fld>
            <a:endParaRPr lang="en-US" noProof="1"/>
          </a:p>
        </p:txBody>
      </p:sp>
      <p:sp>
        <p:nvSpPr>
          <p:cNvPr id="5" name="Footer Placeholder 4">
            <a:extLst>
              <a:ext uri="{FF2B5EF4-FFF2-40B4-BE49-F238E27FC236}">
                <a16:creationId xmlns:a16="http://schemas.microsoft.com/office/drawing/2014/main" id="{9B20C374-6E75-4DBC-A40F-1EC8558DBEB1}"/>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3D7DC471-7929-41E0-95B2-27FAF22E4427}"/>
              </a:ext>
            </a:extLst>
          </p:cNvPr>
          <p:cNvSpPr>
            <a:spLocks noGrp="1"/>
          </p:cNvSpPr>
          <p:nvPr>
            <p:ph type="dt" sz="half" idx="14"/>
          </p:nvPr>
        </p:nvSpPr>
        <p:spPr/>
        <p:txBody>
          <a:bodyPr/>
          <a:lstStyle/>
          <a:p>
            <a:pPr algn="l"/>
            <a:r>
              <a:rPr lang="en-US" noProof="1"/>
              <a:t>Kiwa Gastec</a:t>
            </a:r>
          </a:p>
        </p:txBody>
      </p:sp>
      <p:sp>
        <p:nvSpPr>
          <p:cNvPr id="14" name="TextBox 13"/>
          <p:cNvSpPr txBox="1"/>
          <p:nvPr/>
        </p:nvSpPr>
        <p:spPr>
          <a:xfrm>
            <a:off x="372235" y="712100"/>
            <a:ext cx="6942926" cy="584775"/>
          </a:xfrm>
          <a:prstGeom prst="rect">
            <a:avLst/>
          </a:prstGeom>
          <a:noFill/>
        </p:spPr>
        <p:txBody>
          <a:bodyPr wrap="none" rtlCol="0">
            <a:spAutoFit/>
          </a:bodyPr>
          <a:lstStyle/>
          <a:p>
            <a:r>
              <a:rPr lang="en-GB" sz="1600" dirty="0">
                <a:solidFill>
                  <a:srgbClr val="005DA1"/>
                </a:solidFill>
              </a:rPr>
              <a:t>Stoichiometric hydrogen (~29%v/v) and methane (~10%v/v) burn to create</a:t>
            </a:r>
          </a:p>
          <a:p>
            <a:r>
              <a:rPr lang="en-GB" sz="1600" dirty="0">
                <a:solidFill>
                  <a:srgbClr val="005DA1"/>
                </a:solidFill>
              </a:rPr>
              <a:t>similar temperatures (~2100°C) and pressures (~8bara)</a:t>
            </a:r>
          </a:p>
        </p:txBody>
      </p:sp>
      <p:pic>
        <p:nvPicPr>
          <p:cNvPr id="71685" name="Picture 5" descr="Image result for flame velocity of gases hydrogen methane"/>
          <p:cNvPicPr>
            <a:picLocks noChangeAspect="1" noChangeArrowheads="1"/>
          </p:cNvPicPr>
          <p:nvPr/>
        </p:nvPicPr>
        <p:blipFill>
          <a:blip r:embed="rId2"/>
          <a:srcRect/>
          <a:stretch>
            <a:fillRect/>
          </a:stretch>
        </p:blipFill>
        <p:spPr bwMode="auto">
          <a:xfrm>
            <a:off x="3888172" y="1220906"/>
            <a:ext cx="3192359" cy="1922045"/>
          </a:xfrm>
          <a:prstGeom prst="rect">
            <a:avLst/>
          </a:prstGeom>
          <a:noFill/>
        </p:spPr>
      </p:pic>
      <p:sp>
        <p:nvSpPr>
          <p:cNvPr id="17" name="TextBox 16"/>
          <p:cNvSpPr txBox="1"/>
          <p:nvPr/>
        </p:nvSpPr>
        <p:spPr>
          <a:xfrm>
            <a:off x="7040072" y="2646097"/>
            <a:ext cx="1246172" cy="553998"/>
          </a:xfrm>
          <a:prstGeom prst="rect">
            <a:avLst/>
          </a:prstGeom>
          <a:noFill/>
        </p:spPr>
        <p:txBody>
          <a:bodyPr wrap="square" rtlCol="0">
            <a:spAutoFit/>
          </a:bodyPr>
          <a:lstStyle/>
          <a:p>
            <a:pPr>
              <a:lnSpc>
                <a:spcPts val="3600"/>
              </a:lnSpc>
            </a:pPr>
            <a:r>
              <a:rPr lang="en-GB" sz="800" dirty="0">
                <a:solidFill>
                  <a:schemeClr val="tx2"/>
                </a:solidFill>
              </a:rPr>
              <a:t>Ref </a:t>
            </a:r>
            <a:r>
              <a:rPr lang="en-GB" sz="800" dirty="0" err="1">
                <a:solidFill>
                  <a:schemeClr val="tx2"/>
                </a:solidFill>
              </a:rPr>
              <a:t>Mozees.No</a:t>
            </a:r>
            <a:endParaRPr lang="en-GB" sz="800" dirty="0">
              <a:solidFill>
                <a:schemeClr val="tx2"/>
              </a:solidFill>
            </a:endParaRPr>
          </a:p>
        </p:txBody>
      </p:sp>
      <p:sp>
        <p:nvSpPr>
          <p:cNvPr id="18" name="TextBox 17"/>
          <p:cNvSpPr txBox="1"/>
          <p:nvPr/>
        </p:nvSpPr>
        <p:spPr>
          <a:xfrm>
            <a:off x="534074" y="1780249"/>
            <a:ext cx="3375732" cy="1077218"/>
          </a:xfrm>
          <a:prstGeom prst="rect">
            <a:avLst/>
          </a:prstGeom>
          <a:noFill/>
        </p:spPr>
        <p:txBody>
          <a:bodyPr wrap="none" rtlCol="0">
            <a:spAutoFit/>
          </a:bodyPr>
          <a:lstStyle/>
          <a:p>
            <a:r>
              <a:rPr lang="en-GB" sz="1600" dirty="0">
                <a:solidFill>
                  <a:srgbClr val="005DA1"/>
                </a:solidFill>
              </a:rPr>
              <a:t>But the burning velocity is different,</a:t>
            </a:r>
          </a:p>
          <a:p>
            <a:r>
              <a:rPr lang="en-GB" sz="1600" dirty="0">
                <a:solidFill>
                  <a:srgbClr val="005DA1"/>
                </a:solidFill>
              </a:rPr>
              <a:t>hydrogen (at high concentrations)</a:t>
            </a:r>
          </a:p>
          <a:p>
            <a:r>
              <a:rPr lang="en-GB" sz="1600" dirty="0">
                <a:solidFill>
                  <a:srgbClr val="005DA1"/>
                </a:solidFill>
              </a:rPr>
              <a:t>burns much faster; levels above</a:t>
            </a:r>
          </a:p>
          <a:p>
            <a:r>
              <a:rPr lang="en-GB" sz="1600" dirty="0">
                <a:solidFill>
                  <a:srgbClr val="005DA1"/>
                </a:solidFill>
              </a:rPr>
              <a:t> ~18%v/v should be avoided</a:t>
            </a:r>
          </a:p>
        </p:txBody>
      </p:sp>
      <p:sp>
        <p:nvSpPr>
          <p:cNvPr id="20" name="TextBox 19"/>
          <p:cNvSpPr txBox="1"/>
          <p:nvPr/>
        </p:nvSpPr>
        <p:spPr>
          <a:xfrm>
            <a:off x="485523" y="3142952"/>
            <a:ext cx="8359884" cy="2246769"/>
          </a:xfrm>
          <a:prstGeom prst="rect">
            <a:avLst/>
          </a:prstGeom>
          <a:noFill/>
        </p:spPr>
        <p:txBody>
          <a:bodyPr wrap="square" rtlCol="0">
            <a:spAutoFit/>
          </a:bodyPr>
          <a:lstStyle/>
          <a:p>
            <a:r>
              <a:rPr lang="en-GB" sz="1600" dirty="0">
                <a:solidFill>
                  <a:srgbClr val="005DA1"/>
                </a:solidFill>
              </a:rPr>
              <a:t>In practice this means that for small and medium leaks hydrogen is safer/comparable to  methane.</a:t>
            </a:r>
          </a:p>
          <a:p>
            <a:r>
              <a:rPr lang="en-GB" sz="1600" dirty="0">
                <a:solidFill>
                  <a:srgbClr val="005DA1"/>
                </a:solidFill>
              </a:rPr>
              <a:t>Large leaks could be more dangerous but this can be  solved with excess flow valves that interrupt the flow of hydrogen entirely in the event of a punctured/ruptured pipe</a:t>
            </a:r>
          </a:p>
          <a:p>
            <a:r>
              <a:rPr lang="en-GB" sz="1600" dirty="0">
                <a:solidFill>
                  <a:srgbClr val="005DA1"/>
                </a:solidFill>
              </a:rPr>
              <a:t>Hydrogen appliances will have to be rigorously tested (BSI PAS4444).</a:t>
            </a:r>
          </a:p>
          <a:p>
            <a:endParaRPr lang="en-GB" sz="1600" dirty="0">
              <a:solidFill>
                <a:schemeClr val="tx2"/>
              </a:solidFill>
            </a:endParaRPr>
          </a:p>
          <a:p>
            <a:endParaRPr lang="en-GB" sz="1400" dirty="0">
              <a:solidFill>
                <a:schemeClr val="tx2"/>
              </a:solidFill>
            </a:endParaRPr>
          </a:p>
          <a:p>
            <a:pPr>
              <a:lnSpc>
                <a:spcPts val="3600"/>
              </a:lnSpc>
            </a:pPr>
            <a:endParaRPr lang="en-GB" sz="1400" dirty="0">
              <a:solidFill>
                <a:schemeClr val="tx2"/>
              </a:solidFill>
            </a:endParaRPr>
          </a:p>
        </p:txBody>
      </p:sp>
      <p:sp>
        <p:nvSpPr>
          <p:cNvPr id="22" name="Right Triangle 21"/>
          <p:cNvSpPr/>
          <p:nvPr/>
        </p:nvSpPr>
        <p:spPr>
          <a:xfrm rot="16200000">
            <a:off x="5356930" y="2379058"/>
            <a:ext cx="121379" cy="574533"/>
          </a:xfrm>
          <a:prstGeom prst="rtTriangle">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p:cNvCxnSpPr>
            <a:stCxn id="29" idx="1"/>
          </p:cNvCxnSpPr>
          <p:nvPr/>
        </p:nvCxnSpPr>
        <p:spPr>
          <a:xfrm flipH="1">
            <a:off x="5672519" y="2346035"/>
            <a:ext cx="1856102" cy="3243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28621" y="2176758"/>
            <a:ext cx="1615379" cy="33855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800" dirty="0">
                <a:solidFill>
                  <a:schemeClr val="tx2"/>
                </a:solidFill>
              </a:rPr>
              <a:t>Difficult to cause meaningful explosion below ~8.5%  </a:t>
            </a:r>
          </a:p>
        </p:txBody>
      </p:sp>
      <p:sp>
        <p:nvSpPr>
          <p:cNvPr id="31" name="Right Triangle 30"/>
          <p:cNvSpPr/>
          <p:nvPr/>
        </p:nvSpPr>
        <p:spPr>
          <a:xfrm rot="16200000">
            <a:off x="6651847" y="1609119"/>
            <a:ext cx="378936" cy="251856"/>
          </a:xfrm>
          <a:prstGeom prst="rtTriangl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p:cNvCxnSpPr>
            <a:cxnSpLocks/>
            <a:endCxn id="31" idx="3"/>
          </p:cNvCxnSpPr>
          <p:nvPr/>
        </p:nvCxnSpPr>
        <p:spPr>
          <a:xfrm flipH="1">
            <a:off x="6967243" y="1351370"/>
            <a:ext cx="598810" cy="3836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533685" y="962952"/>
            <a:ext cx="869149" cy="553998"/>
          </a:xfrm>
          <a:prstGeom prst="rect">
            <a:avLst/>
          </a:prstGeom>
          <a:noFill/>
        </p:spPr>
        <p:txBody>
          <a:bodyPr wrap="none" rtlCol="0">
            <a:spAutoFit/>
          </a:bodyPr>
          <a:lstStyle/>
          <a:p>
            <a:pPr>
              <a:lnSpc>
                <a:spcPts val="3600"/>
              </a:lnSpc>
            </a:pPr>
            <a:r>
              <a:rPr lang="en-GB" sz="800" dirty="0">
                <a:solidFill>
                  <a:schemeClr val="tx2"/>
                </a:solidFill>
              </a:rPr>
              <a:t>To be  avoided</a:t>
            </a:r>
          </a:p>
        </p:txBody>
      </p:sp>
    </p:spTree>
    <p:extLst>
      <p:ext uri="{BB962C8B-B14F-4D97-AF65-F5344CB8AC3E}">
        <p14:creationId xmlns:p14="http://schemas.microsoft.com/office/powerpoint/2010/main" val="270736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5AB4B44-8396-4E21-8D13-B9CC01FE4E33}"/>
              </a:ext>
            </a:extLst>
          </p:cNvPr>
          <p:cNvSpPr/>
          <p:nvPr/>
        </p:nvSpPr>
        <p:spPr>
          <a:xfrm>
            <a:off x="0" y="-1194"/>
            <a:ext cx="9144000" cy="4669199"/>
          </a:xfrm>
          <a:prstGeom prst="rect">
            <a:avLst/>
          </a:prstGeom>
          <a:solidFill>
            <a:schemeClr val="accent2">
              <a:alpha val="75000"/>
            </a:schemeClr>
          </a:solidFill>
          <a:ln>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BDDF00D4-CD04-400F-B4BC-432043DDB890}"/>
              </a:ext>
            </a:extLst>
          </p:cNvPr>
          <p:cNvSpPr/>
          <p:nvPr/>
        </p:nvSpPr>
        <p:spPr>
          <a:xfrm>
            <a:off x="1999562" y="-1195"/>
            <a:ext cx="7132320" cy="4669200"/>
          </a:xfrm>
          <a:prstGeom prst="rect">
            <a:avLst/>
          </a:prstGeom>
          <a:solidFill>
            <a:srgbClr val="005DA1">
              <a:alpha val="75000"/>
            </a:srgbClr>
          </a:solidFill>
          <a:ln>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88FC05D3-58A5-4FCF-9D57-D7D673C060C9}"/>
              </a:ext>
            </a:extLst>
          </p:cNvPr>
          <p:cNvSpPr/>
          <p:nvPr/>
        </p:nvSpPr>
        <p:spPr>
          <a:xfrm>
            <a:off x="2168166" y="3010778"/>
            <a:ext cx="6882220" cy="1563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700"/>
          </a:p>
        </p:txBody>
      </p:sp>
      <p:sp>
        <p:nvSpPr>
          <p:cNvPr id="2" name="Slide Number Placeholder 1">
            <a:extLst>
              <a:ext uri="{FF2B5EF4-FFF2-40B4-BE49-F238E27FC236}">
                <a16:creationId xmlns:a16="http://schemas.microsoft.com/office/drawing/2014/main" id="{C7DC5609-BDFE-4104-8609-6CF6C7CE34C9}"/>
              </a:ext>
            </a:extLst>
          </p:cNvPr>
          <p:cNvSpPr>
            <a:spLocks noGrp="1"/>
          </p:cNvSpPr>
          <p:nvPr>
            <p:ph type="sldNum" sz="quarter" idx="12"/>
          </p:nvPr>
        </p:nvSpPr>
        <p:spPr/>
        <p:txBody>
          <a:bodyPr/>
          <a:lstStyle/>
          <a:p>
            <a:fld id="{76304153-AB0A-48EF-9773-766B89829996}" type="slidenum">
              <a:rPr lang="en-US" noProof="1" smtClean="0"/>
              <a:pPr/>
              <a:t>14</a:t>
            </a:fld>
            <a:endParaRPr lang="en-US" noProof="1"/>
          </a:p>
        </p:txBody>
      </p:sp>
      <p:sp>
        <p:nvSpPr>
          <p:cNvPr id="3" name="Footer Placeholder 2">
            <a:extLst>
              <a:ext uri="{FF2B5EF4-FFF2-40B4-BE49-F238E27FC236}">
                <a16:creationId xmlns:a16="http://schemas.microsoft.com/office/drawing/2014/main" id="{1225634A-F2BD-4F08-901F-E3B49A2A9879}"/>
              </a:ext>
            </a:extLst>
          </p:cNvPr>
          <p:cNvSpPr>
            <a:spLocks noGrp="1"/>
          </p:cNvSpPr>
          <p:nvPr>
            <p:ph type="ftr" sz="quarter" idx="11"/>
          </p:nvPr>
        </p:nvSpPr>
        <p:spPr/>
        <p:txBody>
          <a:bodyPr/>
          <a:lstStyle/>
          <a:p>
            <a:r>
              <a:rPr lang="en-US" noProof="1"/>
              <a:t>©Kiwa Ltd </a:t>
            </a:r>
          </a:p>
        </p:txBody>
      </p:sp>
      <p:sp>
        <p:nvSpPr>
          <p:cNvPr id="4" name="Date Placeholder 3">
            <a:extLst>
              <a:ext uri="{FF2B5EF4-FFF2-40B4-BE49-F238E27FC236}">
                <a16:creationId xmlns:a16="http://schemas.microsoft.com/office/drawing/2014/main" id="{9926F624-74E4-49A0-B491-F5F2D4110379}"/>
              </a:ext>
            </a:extLst>
          </p:cNvPr>
          <p:cNvSpPr>
            <a:spLocks noGrp="1"/>
          </p:cNvSpPr>
          <p:nvPr>
            <p:ph type="dt" sz="half" idx="10"/>
          </p:nvPr>
        </p:nvSpPr>
        <p:spPr/>
        <p:txBody>
          <a:bodyPr/>
          <a:lstStyle/>
          <a:p>
            <a:pPr algn="l"/>
            <a:r>
              <a:rPr lang="en-US" noProof="1"/>
              <a:t>Kiwa Gastec</a:t>
            </a:r>
          </a:p>
        </p:txBody>
      </p:sp>
      <p:sp>
        <p:nvSpPr>
          <p:cNvPr id="17" name="Arrow: Right 16">
            <a:extLst>
              <a:ext uri="{FF2B5EF4-FFF2-40B4-BE49-F238E27FC236}">
                <a16:creationId xmlns:a16="http://schemas.microsoft.com/office/drawing/2014/main" id="{4EF58565-73BA-4A80-90AB-34507C483089}"/>
              </a:ext>
            </a:extLst>
          </p:cNvPr>
          <p:cNvSpPr/>
          <p:nvPr/>
        </p:nvSpPr>
        <p:spPr>
          <a:xfrm>
            <a:off x="2011680" y="1840093"/>
            <a:ext cx="455865" cy="291229"/>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9" name="Arrow: Right 28">
            <a:extLst>
              <a:ext uri="{FF2B5EF4-FFF2-40B4-BE49-F238E27FC236}">
                <a16:creationId xmlns:a16="http://schemas.microsoft.com/office/drawing/2014/main" id="{C09632AC-DFFC-495D-AAC5-CEC8325F57D0}"/>
              </a:ext>
            </a:extLst>
          </p:cNvPr>
          <p:cNvSpPr/>
          <p:nvPr/>
        </p:nvSpPr>
        <p:spPr>
          <a:xfrm rot="5400000">
            <a:off x="4756475" y="2593217"/>
            <a:ext cx="455865" cy="291229"/>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24" name="Picture 46" descr="http://www.reidsteel.com/images/content/gtmotorcycles.jpg">
            <a:extLst>
              <a:ext uri="{FF2B5EF4-FFF2-40B4-BE49-F238E27FC236}">
                <a16:creationId xmlns:a16="http://schemas.microsoft.com/office/drawing/2014/main" id="{04F1D119-F512-4861-8A10-440DAB3CEC82}"/>
              </a:ext>
            </a:extLst>
          </p:cNvPr>
          <p:cNvPicPr preferRelativeResize="0">
            <a:picLocks noChangeArrowheads="1"/>
          </p:cNvPicPr>
          <p:nvPr/>
        </p:nvPicPr>
        <p:blipFill>
          <a:blip r:embed="rId2" cstate="print"/>
          <a:srcRect/>
          <a:stretch>
            <a:fillRect/>
          </a:stretch>
        </p:blipFill>
        <p:spPr bwMode="auto">
          <a:xfrm>
            <a:off x="3945224" y="3143829"/>
            <a:ext cx="1620000" cy="1011600"/>
          </a:xfrm>
          <a:prstGeom prst="rect">
            <a:avLst/>
          </a:prstGeom>
          <a:noFill/>
          <a:ln w="28575">
            <a:noFill/>
            <a:miter lim="800000"/>
            <a:headEnd/>
            <a:tailEnd/>
          </a:ln>
        </p:spPr>
      </p:pic>
      <p:pic>
        <p:nvPicPr>
          <p:cNvPr id="26" name="Picture 50" descr="http://t1.gstatic.com/images?q=tbn:ANd9GcRn5Sn9_VtRx0C9nh7JN9k62A3stiMwVnvnKTmY7a7nfMvJh07cMA">
            <a:extLst>
              <a:ext uri="{FF2B5EF4-FFF2-40B4-BE49-F238E27FC236}">
                <a16:creationId xmlns:a16="http://schemas.microsoft.com/office/drawing/2014/main" id="{AA7A89BD-5180-4425-B7BE-118EA6956F88}"/>
              </a:ext>
            </a:extLst>
          </p:cNvPr>
          <p:cNvPicPr preferRelativeResize="0">
            <a:picLocks noChangeArrowheads="1"/>
          </p:cNvPicPr>
          <p:nvPr/>
        </p:nvPicPr>
        <p:blipFill>
          <a:blip r:embed="rId3" cstate="print"/>
          <a:srcRect/>
          <a:stretch>
            <a:fillRect/>
          </a:stretch>
        </p:blipFill>
        <p:spPr bwMode="auto">
          <a:xfrm>
            <a:off x="7335817" y="3143829"/>
            <a:ext cx="1620000" cy="1011600"/>
          </a:xfrm>
          <a:prstGeom prst="rect">
            <a:avLst/>
          </a:prstGeom>
          <a:noFill/>
          <a:ln w="28575">
            <a:noFill/>
            <a:miter lim="800000"/>
            <a:headEnd/>
            <a:tailEnd/>
          </a:ln>
        </p:spPr>
      </p:pic>
      <p:sp>
        <p:nvSpPr>
          <p:cNvPr id="31" name="Cloud 30">
            <a:extLst>
              <a:ext uri="{FF2B5EF4-FFF2-40B4-BE49-F238E27FC236}">
                <a16:creationId xmlns:a16="http://schemas.microsoft.com/office/drawing/2014/main" id="{1D7460FC-2FE1-4C02-A137-BE73B3BAFE13}"/>
              </a:ext>
            </a:extLst>
          </p:cNvPr>
          <p:cNvSpPr/>
          <p:nvPr/>
        </p:nvSpPr>
        <p:spPr>
          <a:xfrm>
            <a:off x="6906163" y="312476"/>
            <a:ext cx="412314" cy="294621"/>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22" name="Picture 40" descr="http://www.rutlandplastics.co.uk/images/extrusion5.jpg">
            <a:extLst>
              <a:ext uri="{FF2B5EF4-FFF2-40B4-BE49-F238E27FC236}">
                <a16:creationId xmlns:a16="http://schemas.microsoft.com/office/drawing/2014/main" id="{EE1EE71F-3B42-4D1B-9009-B768737CE365}"/>
              </a:ext>
            </a:extLst>
          </p:cNvPr>
          <p:cNvPicPr>
            <a:picLocks noChangeAspect="1" noChangeArrowheads="1"/>
          </p:cNvPicPr>
          <p:nvPr/>
        </p:nvPicPr>
        <p:blipFill>
          <a:blip r:embed="rId4" cstate="print"/>
          <a:srcRect/>
          <a:stretch>
            <a:fillRect/>
          </a:stretch>
        </p:blipFill>
        <p:spPr bwMode="auto">
          <a:xfrm>
            <a:off x="4361314" y="1987674"/>
            <a:ext cx="1246188" cy="702469"/>
          </a:xfrm>
          <a:prstGeom prst="rect">
            <a:avLst/>
          </a:prstGeom>
          <a:noFill/>
          <a:ln w="28575">
            <a:solidFill>
              <a:schemeClr val="bg2"/>
            </a:solidFill>
            <a:miter lim="800000"/>
            <a:headEnd/>
            <a:tailEnd/>
          </a:ln>
        </p:spPr>
      </p:pic>
      <p:sp>
        <p:nvSpPr>
          <p:cNvPr id="33" name="Oval 32">
            <a:extLst>
              <a:ext uri="{FF2B5EF4-FFF2-40B4-BE49-F238E27FC236}">
                <a16:creationId xmlns:a16="http://schemas.microsoft.com/office/drawing/2014/main" id="{80229BDD-3CDC-47AA-A22B-80569DC58B1E}"/>
              </a:ext>
            </a:extLst>
          </p:cNvPr>
          <p:cNvSpPr/>
          <p:nvPr/>
        </p:nvSpPr>
        <p:spPr>
          <a:xfrm>
            <a:off x="5423604" y="1898910"/>
            <a:ext cx="323505" cy="280215"/>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600" dirty="0"/>
          </a:p>
          <a:p>
            <a:pPr algn="ctr"/>
            <a:endParaRPr lang="en-GB" dirty="0"/>
          </a:p>
        </p:txBody>
      </p:sp>
      <p:cxnSp>
        <p:nvCxnSpPr>
          <p:cNvPr id="35" name="Straight Connector 34">
            <a:extLst>
              <a:ext uri="{FF2B5EF4-FFF2-40B4-BE49-F238E27FC236}">
                <a16:creationId xmlns:a16="http://schemas.microsoft.com/office/drawing/2014/main" id="{BDB2CF59-1D95-4C15-87FB-7A4EACCFD497}"/>
              </a:ext>
            </a:extLst>
          </p:cNvPr>
          <p:cNvCxnSpPr>
            <a:cxnSpLocks/>
            <a:stCxn id="22" idx="0"/>
          </p:cNvCxnSpPr>
          <p:nvPr/>
        </p:nvCxnSpPr>
        <p:spPr>
          <a:xfrm flipV="1">
            <a:off x="4984408" y="1697628"/>
            <a:ext cx="0" cy="290046"/>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66AEB89-B9FD-4DEF-93C1-9725D509234E}"/>
              </a:ext>
            </a:extLst>
          </p:cNvPr>
          <p:cNvCxnSpPr>
            <a:cxnSpLocks/>
          </p:cNvCxnSpPr>
          <p:nvPr/>
        </p:nvCxnSpPr>
        <p:spPr>
          <a:xfrm flipV="1">
            <a:off x="5707607" y="693487"/>
            <a:ext cx="0" cy="995739"/>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pic>
        <p:nvPicPr>
          <p:cNvPr id="30" name="Picture 2">
            <a:extLst>
              <a:ext uri="{FF2B5EF4-FFF2-40B4-BE49-F238E27FC236}">
                <a16:creationId xmlns:a16="http://schemas.microsoft.com/office/drawing/2014/main" id="{15516AD2-6BD9-4465-BD60-F7B9FCF04D6B}"/>
              </a:ext>
            </a:extLst>
          </p:cNvPr>
          <p:cNvPicPr preferRelativeResize="0">
            <a:picLocks noChangeArrowheads="1"/>
          </p:cNvPicPr>
          <p:nvPr/>
        </p:nvPicPr>
        <p:blipFill>
          <a:blip r:embed="rId5" cstate="print"/>
          <a:srcRect/>
          <a:stretch>
            <a:fillRect/>
          </a:stretch>
        </p:blipFill>
        <p:spPr bwMode="auto">
          <a:xfrm>
            <a:off x="4729043" y="146652"/>
            <a:ext cx="1807142" cy="1026625"/>
          </a:xfrm>
          <a:prstGeom prst="rect">
            <a:avLst/>
          </a:prstGeom>
          <a:noFill/>
          <a:ln w="28575">
            <a:solidFill>
              <a:schemeClr val="bg2"/>
            </a:solidFill>
            <a:miter lim="800000"/>
            <a:headEnd/>
            <a:tailEnd/>
          </a:ln>
        </p:spPr>
      </p:pic>
      <p:cxnSp>
        <p:nvCxnSpPr>
          <p:cNvPr id="41" name="Straight Connector 40">
            <a:extLst>
              <a:ext uri="{FF2B5EF4-FFF2-40B4-BE49-F238E27FC236}">
                <a16:creationId xmlns:a16="http://schemas.microsoft.com/office/drawing/2014/main" id="{2F90B605-4FDA-481D-BE9A-4EC9A76C75F7}"/>
              </a:ext>
            </a:extLst>
          </p:cNvPr>
          <p:cNvCxnSpPr>
            <a:cxnSpLocks/>
          </p:cNvCxnSpPr>
          <p:nvPr/>
        </p:nvCxnSpPr>
        <p:spPr>
          <a:xfrm flipH="1">
            <a:off x="6550409" y="693699"/>
            <a:ext cx="1082611"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A401DAE-31B8-45CE-8FE2-C5F3C2912CFB}"/>
              </a:ext>
            </a:extLst>
          </p:cNvPr>
          <p:cNvSpPr txBox="1"/>
          <p:nvPr/>
        </p:nvSpPr>
        <p:spPr>
          <a:xfrm>
            <a:off x="5424985" y="1695404"/>
            <a:ext cx="342424" cy="473656"/>
          </a:xfrm>
          <a:prstGeom prst="rect">
            <a:avLst/>
          </a:prstGeom>
          <a:noFill/>
        </p:spPr>
        <p:txBody>
          <a:bodyPr wrap="square" rtlCol="0">
            <a:spAutoFit/>
          </a:bodyPr>
          <a:lstStyle/>
          <a:p>
            <a:pPr>
              <a:lnSpc>
                <a:spcPts val="3600"/>
              </a:lnSpc>
            </a:pPr>
            <a:r>
              <a:rPr lang="en-GB" sz="1200" dirty="0">
                <a:solidFill>
                  <a:schemeClr val="tx2"/>
                </a:solidFill>
              </a:rPr>
              <a:t>H</a:t>
            </a:r>
            <a:r>
              <a:rPr lang="en-GB" sz="600" dirty="0">
                <a:solidFill>
                  <a:schemeClr val="tx2"/>
                </a:solidFill>
              </a:rPr>
              <a:t>2</a:t>
            </a:r>
            <a:endParaRPr lang="en-GB" sz="2400" dirty="0">
              <a:solidFill>
                <a:schemeClr val="tx2"/>
              </a:solidFill>
            </a:endParaRPr>
          </a:p>
        </p:txBody>
      </p:sp>
      <p:sp>
        <p:nvSpPr>
          <p:cNvPr id="45" name="TextBox 44">
            <a:extLst>
              <a:ext uri="{FF2B5EF4-FFF2-40B4-BE49-F238E27FC236}">
                <a16:creationId xmlns:a16="http://schemas.microsoft.com/office/drawing/2014/main" id="{717F2881-DAA7-4563-AC57-AA02FEAAB9C3}"/>
              </a:ext>
            </a:extLst>
          </p:cNvPr>
          <p:cNvSpPr txBox="1"/>
          <p:nvPr/>
        </p:nvSpPr>
        <p:spPr>
          <a:xfrm>
            <a:off x="6890782" y="124840"/>
            <a:ext cx="466261" cy="473656"/>
          </a:xfrm>
          <a:prstGeom prst="rect">
            <a:avLst/>
          </a:prstGeom>
          <a:noFill/>
        </p:spPr>
        <p:txBody>
          <a:bodyPr wrap="square" rtlCol="0">
            <a:spAutoFit/>
          </a:bodyPr>
          <a:lstStyle/>
          <a:p>
            <a:pPr>
              <a:lnSpc>
                <a:spcPts val="3600"/>
              </a:lnSpc>
            </a:pPr>
            <a:r>
              <a:rPr lang="en-GB" sz="1200" dirty="0">
                <a:solidFill>
                  <a:schemeClr val="tx2"/>
                </a:solidFill>
              </a:rPr>
              <a:t>CO</a:t>
            </a:r>
            <a:r>
              <a:rPr lang="en-GB" sz="600" dirty="0">
                <a:solidFill>
                  <a:schemeClr val="tx2"/>
                </a:solidFill>
              </a:rPr>
              <a:t>2</a:t>
            </a:r>
            <a:endParaRPr lang="en-GB" sz="2400" dirty="0">
              <a:solidFill>
                <a:schemeClr val="tx2"/>
              </a:solidFill>
            </a:endParaRPr>
          </a:p>
        </p:txBody>
      </p:sp>
      <p:cxnSp>
        <p:nvCxnSpPr>
          <p:cNvPr id="20" name="Straight Connector 19">
            <a:extLst>
              <a:ext uri="{FF2B5EF4-FFF2-40B4-BE49-F238E27FC236}">
                <a16:creationId xmlns:a16="http://schemas.microsoft.com/office/drawing/2014/main" id="{7AB159B6-602C-43FB-858B-1380EBF010F1}"/>
              </a:ext>
            </a:extLst>
          </p:cNvPr>
          <p:cNvCxnSpPr>
            <a:cxnSpLocks/>
          </p:cNvCxnSpPr>
          <p:nvPr/>
        </p:nvCxnSpPr>
        <p:spPr>
          <a:xfrm flipV="1">
            <a:off x="3528291" y="1690827"/>
            <a:ext cx="3984066" cy="1360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9C5F160-F32D-445B-8FF0-D8EA608228A5}"/>
              </a:ext>
            </a:extLst>
          </p:cNvPr>
          <p:cNvSpPr txBox="1"/>
          <p:nvPr/>
        </p:nvSpPr>
        <p:spPr>
          <a:xfrm>
            <a:off x="2691972" y="4045849"/>
            <a:ext cx="820123" cy="485261"/>
          </a:xfrm>
          <a:prstGeom prst="rect">
            <a:avLst/>
          </a:prstGeom>
          <a:noFill/>
        </p:spPr>
        <p:txBody>
          <a:bodyPr wrap="square" rtlCol="0">
            <a:spAutoFit/>
          </a:bodyPr>
          <a:lstStyle/>
          <a:p>
            <a:pPr>
              <a:lnSpc>
                <a:spcPts val="3600"/>
              </a:lnSpc>
            </a:pPr>
            <a:r>
              <a:rPr lang="en-GB" sz="1200" dirty="0">
                <a:solidFill>
                  <a:schemeClr val="tx2"/>
                </a:solidFill>
              </a:rPr>
              <a:t>Domestic</a:t>
            </a:r>
          </a:p>
        </p:txBody>
      </p:sp>
      <p:sp>
        <p:nvSpPr>
          <p:cNvPr id="52" name="TextBox 51">
            <a:extLst>
              <a:ext uri="{FF2B5EF4-FFF2-40B4-BE49-F238E27FC236}">
                <a16:creationId xmlns:a16="http://schemas.microsoft.com/office/drawing/2014/main" id="{0A5846BE-4D4B-4707-8482-52D9198BDE88}"/>
              </a:ext>
            </a:extLst>
          </p:cNvPr>
          <p:cNvSpPr txBox="1"/>
          <p:nvPr/>
        </p:nvSpPr>
        <p:spPr>
          <a:xfrm>
            <a:off x="4390417" y="4045943"/>
            <a:ext cx="1033187" cy="473656"/>
          </a:xfrm>
          <a:prstGeom prst="rect">
            <a:avLst/>
          </a:prstGeom>
          <a:noFill/>
        </p:spPr>
        <p:txBody>
          <a:bodyPr wrap="square" rtlCol="0">
            <a:spAutoFit/>
          </a:bodyPr>
          <a:lstStyle/>
          <a:p>
            <a:pPr>
              <a:lnSpc>
                <a:spcPts val="3600"/>
              </a:lnSpc>
            </a:pPr>
            <a:r>
              <a:rPr lang="en-GB" sz="1200" dirty="0">
                <a:solidFill>
                  <a:schemeClr val="tx2"/>
                </a:solidFill>
              </a:rPr>
              <a:t>Commercial</a:t>
            </a:r>
          </a:p>
        </p:txBody>
      </p:sp>
      <p:sp>
        <p:nvSpPr>
          <p:cNvPr id="53" name="TextBox 52">
            <a:extLst>
              <a:ext uri="{FF2B5EF4-FFF2-40B4-BE49-F238E27FC236}">
                <a16:creationId xmlns:a16="http://schemas.microsoft.com/office/drawing/2014/main" id="{7E056B23-D310-4300-9CF5-7840C75BAAB2}"/>
              </a:ext>
            </a:extLst>
          </p:cNvPr>
          <p:cNvSpPr txBox="1"/>
          <p:nvPr/>
        </p:nvSpPr>
        <p:spPr>
          <a:xfrm>
            <a:off x="6078951" y="4045943"/>
            <a:ext cx="833329" cy="473656"/>
          </a:xfrm>
          <a:prstGeom prst="rect">
            <a:avLst/>
          </a:prstGeom>
          <a:noFill/>
        </p:spPr>
        <p:txBody>
          <a:bodyPr wrap="square" rtlCol="0">
            <a:spAutoFit/>
          </a:bodyPr>
          <a:lstStyle/>
          <a:p>
            <a:pPr>
              <a:lnSpc>
                <a:spcPts val="3600"/>
              </a:lnSpc>
            </a:pPr>
            <a:r>
              <a:rPr lang="en-GB" sz="1200" dirty="0">
                <a:solidFill>
                  <a:schemeClr val="tx2"/>
                </a:solidFill>
              </a:rPr>
              <a:t>Transport</a:t>
            </a:r>
          </a:p>
        </p:txBody>
      </p:sp>
      <p:sp>
        <p:nvSpPr>
          <p:cNvPr id="54" name="TextBox 53">
            <a:extLst>
              <a:ext uri="{FF2B5EF4-FFF2-40B4-BE49-F238E27FC236}">
                <a16:creationId xmlns:a16="http://schemas.microsoft.com/office/drawing/2014/main" id="{F0E11D7E-B76C-4339-861A-B23D78DF3EED}"/>
              </a:ext>
            </a:extLst>
          </p:cNvPr>
          <p:cNvSpPr txBox="1"/>
          <p:nvPr/>
        </p:nvSpPr>
        <p:spPr>
          <a:xfrm>
            <a:off x="7834059" y="4045849"/>
            <a:ext cx="724793" cy="473656"/>
          </a:xfrm>
          <a:prstGeom prst="rect">
            <a:avLst/>
          </a:prstGeom>
          <a:noFill/>
        </p:spPr>
        <p:txBody>
          <a:bodyPr wrap="square" rtlCol="0">
            <a:spAutoFit/>
          </a:bodyPr>
          <a:lstStyle/>
          <a:p>
            <a:pPr>
              <a:lnSpc>
                <a:spcPts val="3600"/>
              </a:lnSpc>
            </a:pPr>
            <a:r>
              <a:rPr lang="en-GB" sz="1200" dirty="0">
                <a:solidFill>
                  <a:schemeClr val="tx2"/>
                </a:solidFill>
              </a:rPr>
              <a:t>Industry</a:t>
            </a:r>
          </a:p>
        </p:txBody>
      </p:sp>
      <p:pic>
        <p:nvPicPr>
          <p:cNvPr id="56" name="Picture 55" descr="A picture containing outdoor, building, plane, boat&#10;&#10;Description automatically generated">
            <a:extLst>
              <a:ext uri="{FF2B5EF4-FFF2-40B4-BE49-F238E27FC236}">
                <a16:creationId xmlns:a16="http://schemas.microsoft.com/office/drawing/2014/main" id="{2788F43D-424D-441C-A1CF-215849176A87}"/>
              </a:ext>
            </a:extLst>
          </p:cNvPr>
          <p:cNvPicPr>
            <a:picLocks noChangeAspect="1"/>
          </p:cNvPicPr>
          <p:nvPr/>
        </p:nvPicPr>
        <p:blipFill>
          <a:blip r:embed="rId6"/>
          <a:stretch>
            <a:fillRect/>
          </a:stretch>
        </p:blipFill>
        <p:spPr>
          <a:xfrm>
            <a:off x="7239073" y="1097946"/>
            <a:ext cx="1779577" cy="1187373"/>
          </a:xfrm>
          <a:prstGeom prst="rect">
            <a:avLst/>
          </a:prstGeom>
          <a:noFill/>
          <a:ln w="28575">
            <a:solidFill>
              <a:schemeClr val="bg2"/>
            </a:solidFill>
            <a:miter lim="800000"/>
            <a:headEnd/>
            <a:tailEnd/>
          </a:ln>
        </p:spPr>
      </p:pic>
      <p:pic>
        <p:nvPicPr>
          <p:cNvPr id="58" name="Picture 57" descr="A train on a steel track&#10;&#10;Description automatically generated">
            <a:extLst>
              <a:ext uri="{FF2B5EF4-FFF2-40B4-BE49-F238E27FC236}">
                <a16:creationId xmlns:a16="http://schemas.microsoft.com/office/drawing/2014/main" id="{671BA10C-EAFC-4B31-94DC-B9CA50CEA0F2}"/>
              </a:ext>
            </a:extLst>
          </p:cNvPr>
          <p:cNvPicPr>
            <a:picLocks noChangeAspect="1"/>
          </p:cNvPicPr>
          <p:nvPr/>
        </p:nvPicPr>
        <p:blipFill>
          <a:blip r:embed="rId7"/>
          <a:stretch>
            <a:fillRect/>
          </a:stretch>
        </p:blipFill>
        <p:spPr>
          <a:xfrm>
            <a:off x="138476" y="3143829"/>
            <a:ext cx="1722610" cy="1148981"/>
          </a:xfrm>
          <a:prstGeom prst="rect">
            <a:avLst/>
          </a:prstGeom>
          <a:noFill/>
          <a:ln w="28575">
            <a:solidFill>
              <a:schemeClr val="bg2"/>
            </a:solidFill>
            <a:miter lim="800000"/>
            <a:headEnd/>
            <a:tailEnd/>
          </a:ln>
        </p:spPr>
      </p:pic>
      <p:pic>
        <p:nvPicPr>
          <p:cNvPr id="60" name="Picture 59" descr="A person standing in front of a windmill&#10;&#10;Description automatically generated">
            <a:extLst>
              <a:ext uri="{FF2B5EF4-FFF2-40B4-BE49-F238E27FC236}">
                <a16:creationId xmlns:a16="http://schemas.microsoft.com/office/drawing/2014/main" id="{55213FAD-1FFA-4C15-B1EB-F5B30F6FFE60}"/>
              </a:ext>
            </a:extLst>
          </p:cNvPr>
          <p:cNvPicPr preferRelativeResize="0">
            <a:picLocks/>
          </p:cNvPicPr>
          <p:nvPr/>
        </p:nvPicPr>
        <p:blipFill>
          <a:blip r:embed="rId8"/>
          <a:stretch>
            <a:fillRect/>
          </a:stretch>
        </p:blipFill>
        <p:spPr>
          <a:xfrm>
            <a:off x="138476" y="304279"/>
            <a:ext cx="1724400" cy="1148400"/>
          </a:xfrm>
          <a:prstGeom prst="rect">
            <a:avLst/>
          </a:prstGeom>
          <a:noFill/>
          <a:ln w="28575">
            <a:solidFill>
              <a:schemeClr val="bg2"/>
            </a:solidFill>
            <a:miter lim="800000"/>
            <a:headEnd/>
            <a:tailEnd/>
          </a:ln>
        </p:spPr>
      </p:pic>
      <p:pic>
        <p:nvPicPr>
          <p:cNvPr id="12" name="Picture 24" descr="http://t3.gstatic.com/images?q=tbn:ANd9GcRC4f6RdVpgb8Paxeo2UQTA7Ci-7jaQXXZD_8uaVfay3KXCltXduA">
            <a:extLst>
              <a:ext uri="{FF2B5EF4-FFF2-40B4-BE49-F238E27FC236}">
                <a16:creationId xmlns:a16="http://schemas.microsoft.com/office/drawing/2014/main" id="{EA061C3F-BB5C-475F-A64A-5AF09948B3CA}"/>
              </a:ext>
            </a:extLst>
          </p:cNvPr>
          <p:cNvPicPr>
            <a:picLocks noChangeAspect="1" noChangeArrowheads="1"/>
          </p:cNvPicPr>
          <p:nvPr/>
        </p:nvPicPr>
        <p:blipFill>
          <a:blip r:embed="rId9" cstate="print"/>
          <a:srcRect/>
          <a:stretch>
            <a:fillRect/>
          </a:stretch>
        </p:blipFill>
        <p:spPr bwMode="auto">
          <a:xfrm>
            <a:off x="2520558" y="1200217"/>
            <a:ext cx="1119977" cy="1334264"/>
          </a:xfrm>
          <a:prstGeom prst="rect">
            <a:avLst/>
          </a:prstGeom>
          <a:noFill/>
          <a:ln w="28575">
            <a:solidFill>
              <a:schemeClr val="bg2"/>
            </a:solidFill>
            <a:miter lim="800000"/>
            <a:headEnd/>
            <a:tailEnd/>
          </a:ln>
        </p:spPr>
      </p:pic>
      <p:pic>
        <p:nvPicPr>
          <p:cNvPr id="63" name="Picture 62" descr="A picture containing drawing&#10;&#10;Description automatically generated">
            <a:extLst>
              <a:ext uri="{FF2B5EF4-FFF2-40B4-BE49-F238E27FC236}">
                <a16:creationId xmlns:a16="http://schemas.microsoft.com/office/drawing/2014/main" id="{65874625-0D8F-4920-8F7A-B34ABCE20326}"/>
              </a:ext>
            </a:extLst>
          </p:cNvPr>
          <p:cNvPicPr>
            <a:picLocks noChangeAspect="1"/>
          </p:cNvPicPr>
          <p:nvPr/>
        </p:nvPicPr>
        <p:blipFill>
          <a:blip r:embed="rId10"/>
          <a:stretch>
            <a:fillRect/>
          </a:stretch>
        </p:blipFill>
        <p:spPr>
          <a:xfrm>
            <a:off x="541098" y="1766103"/>
            <a:ext cx="902210" cy="902210"/>
          </a:xfrm>
          <a:prstGeom prst="rect">
            <a:avLst/>
          </a:prstGeom>
        </p:spPr>
      </p:pic>
      <p:sp>
        <p:nvSpPr>
          <p:cNvPr id="64" name="TextBox 63">
            <a:extLst>
              <a:ext uri="{FF2B5EF4-FFF2-40B4-BE49-F238E27FC236}">
                <a16:creationId xmlns:a16="http://schemas.microsoft.com/office/drawing/2014/main" id="{752901EA-13BE-4ACD-B2E9-6D11EBA5333F}"/>
              </a:ext>
            </a:extLst>
          </p:cNvPr>
          <p:cNvSpPr txBox="1"/>
          <p:nvPr/>
        </p:nvSpPr>
        <p:spPr>
          <a:xfrm>
            <a:off x="226490" y="2493108"/>
            <a:ext cx="1709893" cy="473656"/>
          </a:xfrm>
          <a:prstGeom prst="rect">
            <a:avLst/>
          </a:prstGeom>
          <a:noFill/>
        </p:spPr>
        <p:txBody>
          <a:bodyPr wrap="square" rtlCol="0">
            <a:spAutoFit/>
          </a:bodyPr>
          <a:lstStyle/>
          <a:p>
            <a:pPr>
              <a:lnSpc>
                <a:spcPts val="3600"/>
              </a:lnSpc>
            </a:pPr>
            <a:r>
              <a:rPr lang="en-GB" sz="1200" b="1" dirty="0">
                <a:solidFill>
                  <a:schemeClr val="tx2"/>
                </a:solidFill>
              </a:rPr>
              <a:t>Renewable Energy</a:t>
            </a:r>
          </a:p>
        </p:txBody>
      </p:sp>
      <p:sp>
        <p:nvSpPr>
          <p:cNvPr id="65" name="TextBox 64">
            <a:extLst>
              <a:ext uri="{FF2B5EF4-FFF2-40B4-BE49-F238E27FC236}">
                <a16:creationId xmlns:a16="http://schemas.microsoft.com/office/drawing/2014/main" id="{65686BF7-48F0-4F14-8021-CE13D9819284}"/>
              </a:ext>
            </a:extLst>
          </p:cNvPr>
          <p:cNvSpPr txBox="1"/>
          <p:nvPr/>
        </p:nvSpPr>
        <p:spPr>
          <a:xfrm>
            <a:off x="7637626" y="335705"/>
            <a:ext cx="1241445" cy="470706"/>
          </a:xfrm>
          <a:prstGeom prst="rect">
            <a:avLst/>
          </a:prstGeom>
          <a:noFill/>
        </p:spPr>
        <p:txBody>
          <a:bodyPr wrap="square" rtlCol="0">
            <a:spAutoFit/>
          </a:bodyPr>
          <a:lstStyle/>
          <a:p>
            <a:pPr>
              <a:lnSpc>
                <a:spcPts val="3600"/>
              </a:lnSpc>
            </a:pPr>
            <a:r>
              <a:rPr lang="en-GB" sz="1100" b="1" dirty="0">
                <a:solidFill>
                  <a:schemeClr val="bg1"/>
                </a:solidFill>
              </a:rPr>
              <a:t>Carbon Capture</a:t>
            </a:r>
          </a:p>
        </p:txBody>
      </p:sp>
      <p:pic>
        <p:nvPicPr>
          <p:cNvPr id="70" name="Graphic 69" descr="Chevron arrows">
            <a:extLst>
              <a:ext uri="{FF2B5EF4-FFF2-40B4-BE49-F238E27FC236}">
                <a16:creationId xmlns:a16="http://schemas.microsoft.com/office/drawing/2014/main" id="{E87A4E71-2203-4649-82F8-AAEFBF8D962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46652" y="1634652"/>
            <a:ext cx="139548" cy="139548"/>
          </a:xfrm>
          <a:prstGeom prst="rect">
            <a:avLst/>
          </a:prstGeom>
        </p:spPr>
      </p:pic>
      <p:pic>
        <p:nvPicPr>
          <p:cNvPr id="72" name="Graphic 71" descr="Chevron arrows">
            <a:extLst>
              <a:ext uri="{FF2B5EF4-FFF2-40B4-BE49-F238E27FC236}">
                <a16:creationId xmlns:a16="http://schemas.microsoft.com/office/drawing/2014/main" id="{F207A89F-F003-4574-8CAB-7EE5554DB4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89628" y="1623781"/>
            <a:ext cx="139548" cy="139548"/>
          </a:xfrm>
          <a:prstGeom prst="rect">
            <a:avLst/>
          </a:prstGeom>
        </p:spPr>
      </p:pic>
      <p:pic>
        <p:nvPicPr>
          <p:cNvPr id="73" name="Graphic 72" descr="Chevron arrows">
            <a:extLst>
              <a:ext uri="{FF2B5EF4-FFF2-40B4-BE49-F238E27FC236}">
                <a16:creationId xmlns:a16="http://schemas.microsoft.com/office/drawing/2014/main" id="{97C1F21C-E6CC-446B-BB27-001B13FDCD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6158036" y="1627852"/>
            <a:ext cx="131721" cy="139548"/>
          </a:xfrm>
          <a:prstGeom prst="rect">
            <a:avLst/>
          </a:prstGeom>
        </p:spPr>
      </p:pic>
      <p:pic>
        <p:nvPicPr>
          <p:cNvPr id="74" name="Graphic 73" descr="Chevron arrows">
            <a:extLst>
              <a:ext uri="{FF2B5EF4-FFF2-40B4-BE49-F238E27FC236}">
                <a16:creationId xmlns:a16="http://schemas.microsoft.com/office/drawing/2014/main" id="{50D6547A-2D25-42EB-8871-B88F7E2BD5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a:off x="5646295" y="1335820"/>
            <a:ext cx="131721" cy="139548"/>
          </a:xfrm>
          <a:prstGeom prst="rect">
            <a:avLst/>
          </a:prstGeom>
        </p:spPr>
      </p:pic>
      <p:pic>
        <p:nvPicPr>
          <p:cNvPr id="75" name="Graphic 74" descr="Chevron arrows">
            <a:extLst>
              <a:ext uri="{FF2B5EF4-FFF2-40B4-BE49-F238E27FC236}">
                <a16:creationId xmlns:a16="http://schemas.microsoft.com/office/drawing/2014/main" id="{91DE37AF-B7EB-4719-8741-36E039D80B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a:off x="4922357" y="1758093"/>
            <a:ext cx="131721" cy="139548"/>
          </a:xfrm>
          <a:prstGeom prst="rect">
            <a:avLst/>
          </a:prstGeom>
        </p:spPr>
      </p:pic>
      <p:pic>
        <p:nvPicPr>
          <p:cNvPr id="76" name="Graphic 75" descr="Chevron arrows">
            <a:extLst>
              <a:ext uri="{FF2B5EF4-FFF2-40B4-BE49-F238E27FC236}">
                <a16:creationId xmlns:a16="http://schemas.microsoft.com/office/drawing/2014/main" id="{C58900AC-6D1B-442E-9144-55BFA48BD59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42546" y="624489"/>
            <a:ext cx="139548" cy="139548"/>
          </a:xfrm>
          <a:prstGeom prst="rect">
            <a:avLst/>
          </a:prstGeom>
        </p:spPr>
      </p:pic>
      <p:pic>
        <p:nvPicPr>
          <p:cNvPr id="78" name="Picture 77" descr="A large brick building with grass in front of a house&#10;&#10;Description automatically generated">
            <a:extLst>
              <a:ext uri="{FF2B5EF4-FFF2-40B4-BE49-F238E27FC236}">
                <a16:creationId xmlns:a16="http://schemas.microsoft.com/office/drawing/2014/main" id="{D7A39577-3269-4796-BFC6-C63DC99D314B}"/>
              </a:ext>
            </a:extLst>
          </p:cNvPr>
          <p:cNvPicPr preferRelativeResize="0">
            <a:picLocks/>
          </p:cNvPicPr>
          <p:nvPr/>
        </p:nvPicPr>
        <p:blipFill>
          <a:blip r:embed="rId13"/>
          <a:stretch>
            <a:fillRect/>
          </a:stretch>
        </p:blipFill>
        <p:spPr>
          <a:xfrm>
            <a:off x="2255723" y="3145970"/>
            <a:ext cx="1620000" cy="1011600"/>
          </a:xfrm>
          <a:prstGeom prst="rect">
            <a:avLst/>
          </a:prstGeom>
        </p:spPr>
      </p:pic>
      <p:sp>
        <p:nvSpPr>
          <p:cNvPr id="79" name="TextBox 78">
            <a:extLst>
              <a:ext uri="{FF2B5EF4-FFF2-40B4-BE49-F238E27FC236}">
                <a16:creationId xmlns:a16="http://schemas.microsoft.com/office/drawing/2014/main" id="{D29A930E-4A68-4064-922D-81F2F122FAEF}"/>
              </a:ext>
            </a:extLst>
          </p:cNvPr>
          <p:cNvSpPr txBox="1"/>
          <p:nvPr/>
        </p:nvSpPr>
        <p:spPr>
          <a:xfrm>
            <a:off x="2537459" y="648982"/>
            <a:ext cx="1086173" cy="473656"/>
          </a:xfrm>
          <a:prstGeom prst="rect">
            <a:avLst/>
          </a:prstGeom>
          <a:noFill/>
        </p:spPr>
        <p:txBody>
          <a:bodyPr wrap="square" rtlCol="0">
            <a:spAutoFit/>
          </a:bodyPr>
          <a:lstStyle/>
          <a:p>
            <a:pPr>
              <a:lnSpc>
                <a:spcPts val="3600"/>
              </a:lnSpc>
            </a:pPr>
            <a:r>
              <a:rPr lang="en-GB" sz="1200" b="1" dirty="0">
                <a:solidFill>
                  <a:schemeClr val="bg1"/>
                </a:solidFill>
              </a:rPr>
              <a:t>Electrolyser</a:t>
            </a:r>
          </a:p>
        </p:txBody>
      </p:sp>
      <p:sp>
        <p:nvSpPr>
          <p:cNvPr id="80" name="TextBox 79">
            <a:extLst>
              <a:ext uri="{FF2B5EF4-FFF2-40B4-BE49-F238E27FC236}">
                <a16:creationId xmlns:a16="http://schemas.microsoft.com/office/drawing/2014/main" id="{F45932DE-7C1D-4543-9F20-F2C229326492}"/>
              </a:ext>
            </a:extLst>
          </p:cNvPr>
          <p:cNvSpPr txBox="1"/>
          <p:nvPr/>
        </p:nvSpPr>
        <p:spPr>
          <a:xfrm>
            <a:off x="5585356" y="2198175"/>
            <a:ext cx="1290504" cy="473656"/>
          </a:xfrm>
          <a:prstGeom prst="rect">
            <a:avLst/>
          </a:prstGeom>
          <a:noFill/>
        </p:spPr>
        <p:txBody>
          <a:bodyPr wrap="none" rtlCol="0">
            <a:noAutofit/>
          </a:bodyPr>
          <a:lstStyle/>
          <a:p>
            <a:pPr>
              <a:lnSpc>
                <a:spcPts val="3600"/>
              </a:lnSpc>
            </a:pPr>
            <a:r>
              <a:rPr lang="en-GB" sz="1100" b="1" dirty="0">
                <a:solidFill>
                  <a:schemeClr val="bg1"/>
                </a:solidFill>
              </a:rPr>
              <a:t>Existing PE Network</a:t>
            </a:r>
          </a:p>
        </p:txBody>
      </p:sp>
      <p:sp>
        <p:nvSpPr>
          <p:cNvPr id="81" name="TextBox 80">
            <a:extLst>
              <a:ext uri="{FF2B5EF4-FFF2-40B4-BE49-F238E27FC236}">
                <a16:creationId xmlns:a16="http://schemas.microsoft.com/office/drawing/2014/main" id="{E0C264CE-E99D-476F-97D7-A912674CFB9E}"/>
              </a:ext>
            </a:extLst>
          </p:cNvPr>
          <p:cNvSpPr txBox="1"/>
          <p:nvPr/>
        </p:nvSpPr>
        <p:spPr>
          <a:xfrm>
            <a:off x="5587004" y="2381964"/>
            <a:ext cx="1290504" cy="473656"/>
          </a:xfrm>
          <a:prstGeom prst="rect">
            <a:avLst/>
          </a:prstGeom>
          <a:noFill/>
        </p:spPr>
        <p:txBody>
          <a:bodyPr wrap="none" rtlCol="0">
            <a:noAutofit/>
          </a:bodyPr>
          <a:lstStyle/>
          <a:p>
            <a:pPr>
              <a:lnSpc>
                <a:spcPts val="3600"/>
              </a:lnSpc>
            </a:pPr>
            <a:r>
              <a:rPr lang="en-GB" sz="1000" dirty="0">
                <a:solidFill>
                  <a:schemeClr val="bg1"/>
                </a:solidFill>
              </a:rPr>
              <a:t>Rutland Pipe</a:t>
            </a:r>
          </a:p>
        </p:txBody>
      </p:sp>
      <p:sp>
        <p:nvSpPr>
          <p:cNvPr id="82" name="TextBox 81">
            <a:extLst>
              <a:ext uri="{FF2B5EF4-FFF2-40B4-BE49-F238E27FC236}">
                <a16:creationId xmlns:a16="http://schemas.microsoft.com/office/drawing/2014/main" id="{BE1C4782-6238-4034-979A-69B0F7B682F9}"/>
              </a:ext>
            </a:extLst>
          </p:cNvPr>
          <p:cNvSpPr txBox="1"/>
          <p:nvPr/>
        </p:nvSpPr>
        <p:spPr>
          <a:xfrm>
            <a:off x="7481774" y="2120973"/>
            <a:ext cx="1429362" cy="470706"/>
          </a:xfrm>
          <a:prstGeom prst="rect">
            <a:avLst/>
          </a:prstGeom>
          <a:noFill/>
        </p:spPr>
        <p:txBody>
          <a:bodyPr wrap="square" rtlCol="0">
            <a:spAutoFit/>
          </a:bodyPr>
          <a:lstStyle/>
          <a:p>
            <a:pPr>
              <a:lnSpc>
                <a:spcPts val="3600"/>
              </a:lnSpc>
            </a:pPr>
            <a:r>
              <a:rPr lang="en-GB" sz="1100" b="1" dirty="0">
                <a:solidFill>
                  <a:schemeClr val="bg1"/>
                </a:solidFill>
              </a:rPr>
              <a:t>Hydrogen Storage</a:t>
            </a:r>
          </a:p>
        </p:txBody>
      </p:sp>
      <p:sp>
        <p:nvSpPr>
          <p:cNvPr id="83" name="Rectangle 82">
            <a:extLst>
              <a:ext uri="{FF2B5EF4-FFF2-40B4-BE49-F238E27FC236}">
                <a16:creationId xmlns:a16="http://schemas.microsoft.com/office/drawing/2014/main" id="{BEB1F927-F533-422D-84BC-E412F72ADE15}"/>
              </a:ext>
            </a:extLst>
          </p:cNvPr>
          <p:cNvSpPr/>
          <p:nvPr/>
        </p:nvSpPr>
        <p:spPr>
          <a:xfrm>
            <a:off x="7647244" y="370986"/>
            <a:ext cx="1222211" cy="579728"/>
          </a:xfrm>
          <a:prstGeom prst="rect">
            <a:avLst/>
          </a:prstGeom>
          <a:no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4" name="TextBox 83">
            <a:extLst>
              <a:ext uri="{FF2B5EF4-FFF2-40B4-BE49-F238E27FC236}">
                <a16:creationId xmlns:a16="http://schemas.microsoft.com/office/drawing/2014/main" id="{3F1960DE-A786-4AC0-A902-B916320A7866}"/>
              </a:ext>
            </a:extLst>
          </p:cNvPr>
          <p:cNvSpPr txBox="1"/>
          <p:nvPr/>
        </p:nvSpPr>
        <p:spPr>
          <a:xfrm>
            <a:off x="4171732" y="-51987"/>
            <a:ext cx="1086173" cy="473656"/>
          </a:xfrm>
          <a:prstGeom prst="rect">
            <a:avLst/>
          </a:prstGeom>
          <a:noFill/>
        </p:spPr>
        <p:txBody>
          <a:bodyPr wrap="square" rtlCol="0">
            <a:spAutoFit/>
          </a:bodyPr>
          <a:lstStyle/>
          <a:p>
            <a:pPr>
              <a:lnSpc>
                <a:spcPts val="3600"/>
              </a:lnSpc>
            </a:pPr>
            <a:r>
              <a:rPr lang="en-GB" sz="1200" b="1" dirty="0">
                <a:solidFill>
                  <a:schemeClr val="bg1"/>
                </a:solidFill>
              </a:rPr>
              <a:t>SMR</a:t>
            </a:r>
          </a:p>
        </p:txBody>
      </p:sp>
      <p:pic>
        <p:nvPicPr>
          <p:cNvPr id="8" name="Picture 7" descr="A picture containing scene, road, track, train&#10;&#10;Description automatically generated">
            <a:extLst>
              <a:ext uri="{FF2B5EF4-FFF2-40B4-BE49-F238E27FC236}">
                <a16:creationId xmlns:a16="http://schemas.microsoft.com/office/drawing/2014/main" id="{5015D5EB-DDED-4CC4-8619-17ABD8A4E48E}"/>
              </a:ext>
            </a:extLst>
          </p:cNvPr>
          <p:cNvPicPr>
            <a:picLocks noChangeAspect="1"/>
          </p:cNvPicPr>
          <p:nvPr/>
        </p:nvPicPr>
        <p:blipFill>
          <a:blip r:embed="rId14"/>
          <a:stretch>
            <a:fillRect/>
          </a:stretch>
        </p:blipFill>
        <p:spPr>
          <a:xfrm>
            <a:off x="5655414" y="3155200"/>
            <a:ext cx="1594210" cy="991953"/>
          </a:xfrm>
          <a:prstGeom prst="rect">
            <a:avLst/>
          </a:prstGeom>
        </p:spPr>
      </p:pic>
    </p:spTree>
    <p:extLst>
      <p:ext uri="{BB962C8B-B14F-4D97-AF65-F5344CB8AC3E}">
        <p14:creationId xmlns:p14="http://schemas.microsoft.com/office/powerpoint/2010/main" val="1175143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79A2E-FA39-4A1C-A137-30BDD8013DA1}"/>
              </a:ext>
            </a:extLst>
          </p:cNvPr>
          <p:cNvSpPr>
            <a:spLocks noGrp="1"/>
          </p:cNvSpPr>
          <p:nvPr>
            <p:ph type="title"/>
          </p:nvPr>
        </p:nvSpPr>
        <p:spPr/>
        <p:txBody>
          <a:bodyPr/>
          <a:lstStyle/>
          <a:p>
            <a:r>
              <a:rPr lang="en-GB" dirty="0"/>
              <a:t>Overview of concept</a:t>
            </a:r>
          </a:p>
        </p:txBody>
      </p:sp>
      <p:sp>
        <p:nvSpPr>
          <p:cNvPr id="3" name="Content Placeholder 2">
            <a:extLst>
              <a:ext uri="{FF2B5EF4-FFF2-40B4-BE49-F238E27FC236}">
                <a16:creationId xmlns:a16="http://schemas.microsoft.com/office/drawing/2014/main" id="{960F1BC9-7C59-4EA2-96BA-17E6FE58AC87}"/>
              </a:ext>
            </a:extLst>
          </p:cNvPr>
          <p:cNvSpPr>
            <a:spLocks noGrp="1"/>
          </p:cNvSpPr>
          <p:nvPr>
            <p:ph sz="quarter" idx="13"/>
          </p:nvPr>
        </p:nvSpPr>
        <p:spPr>
          <a:xfrm>
            <a:off x="328779" y="985128"/>
            <a:ext cx="8532000" cy="3262589"/>
          </a:xfrm>
        </p:spPr>
        <p:txBody>
          <a:bodyPr/>
          <a:lstStyle/>
          <a:p>
            <a:pPr marL="0" indent="0">
              <a:buNone/>
            </a:pPr>
            <a:r>
              <a:rPr lang="en-GB" dirty="0">
                <a:solidFill>
                  <a:srgbClr val="005DA1"/>
                </a:solidFill>
              </a:rPr>
              <a:t>The plan offered here is to convert local gas networks to hydrogen on a piecemeal basis in order to provide zero carbon energy supplies for:</a:t>
            </a:r>
          </a:p>
          <a:p>
            <a:r>
              <a:rPr lang="en-GB" dirty="0">
                <a:solidFill>
                  <a:srgbClr val="005DA1"/>
                </a:solidFill>
              </a:rPr>
              <a:t>Current users of Natural gas including industry, commerce and the domestic sectors</a:t>
            </a:r>
          </a:p>
          <a:p>
            <a:r>
              <a:rPr lang="en-GB" dirty="0">
                <a:solidFill>
                  <a:srgbClr val="005DA1"/>
                </a:solidFill>
              </a:rPr>
              <a:t>Transport, via the installation of hydrogen dispensing pumps at filling station forecourts within the zone</a:t>
            </a:r>
          </a:p>
          <a:p>
            <a:pPr marL="0" indent="0">
              <a:buNone/>
            </a:pPr>
            <a:endParaRPr lang="en-GB" dirty="0">
              <a:solidFill>
                <a:srgbClr val="005DA1"/>
              </a:solidFill>
            </a:endParaRPr>
          </a:p>
          <a:p>
            <a:pPr marL="0" indent="0">
              <a:buNone/>
            </a:pPr>
            <a:r>
              <a:rPr lang="en-GB" dirty="0">
                <a:solidFill>
                  <a:srgbClr val="005DA1"/>
                </a:solidFill>
              </a:rPr>
              <a:t>These could be based around any of the following recent studies:</a:t>
            </a:r>
          </a:p>
          <a:p>
            <a:pPr marL="306000" lvl="4" indent="-306000">
              <a:buSzPct val="100000"/>
              <a:buBlip>
                <a:blip r:embed="rId2"/>
              </a:buBlip>
              <a:defRPr/>
            </a:pPr>
            <a:r>
              <a:rPr lang="en-GB" dirty="0">
                <a:solidFill>
                  <a:srgbClr val="005DA1"/>
                </a:solidFill>
              </a:rPr>
              <a:t>Leeds H21 - First GDNO city-wide scheme by NGN. Main contractor </a:t>
            </a:r>
            <a:r>
              <a:rPr lang="en-GB" dirty="0" err="1">
                <a:solidFill>
                  <a:srgbClr val="005DA1"/>
                </a:solidFill>
              </a:rPr>
              <a:t>Kiwa</a:t>
            </a:r>
            <a:r>
              <a:rPr lang="en-GB" dirty="0">
                <a:solidFill>
                  <a:srgbClr val="005DA1"/>
                </a:solidFill>
              </a:rPr>
              <a:t> Gastec</a:t>
            </a:r>
          </a:p>
          <a:p>
            <a:pPr marL="306000" lvl="4" indent="-306000">
              <a:buSzPct val="100000"/>
              <a:buBlip>
                <a:blip r:embed="rId2"/>
              </a:buBlip>
              <a:defRPr/>
            </a:pPr>
            <a:r>
              <a:rPr lang="en-GB" dirty="0">
                <a:solidFill>
                  <a:srgbClr val="005DA1"/>
                </a:solidFill>
              </a:rPr>
              <a:t>North of England. Teesside, Leeds, Manchester and Liverpool (the most recent) </a:t>
            </a:r>
          </a:p>
          <a:p>
            <a:pPr marL="306000" lvl="4" indent="-306000">
              <a:buSzPct val="100000"/>
              <a:buBlip>
                <a:blip r:embed="rId2"/>
              </a:buBlip>
              <a:defRPr/>
            </a:pPr>
            <a:r>
              <a:rPr lang="en-GB" dirty="0" err="1">
                <a:solidFill>
                  <a:srgbClr val="005DA1"/>
                </a:solidFill>
              </a:rPr>
              <a:t>HyNet</a:t>
            </a:r>
            <a:r>
              <a:rPr lang="en-GB" dirty="0">
                <a:solidFill>
                  <a:srgbClr val="005DA1"/>
                </a:solidFill>
              </a:rPr>
              <a:t> around Merseyside by Cadent </a:t>
            </a:r>
          </a:p>
          <a:p>
            <a:pPr marL="306000" lvl="4" indent="-306000">
              <a:buSzPct val="100000"/>
              <a:buBlip>
                <a:blip r:embed="rId2"/>
              </a:buBlip>
              <a:defRPr/>
            </a:pPr>
            <a:r>
              <a:rPr lang="en-GB" dirty="0">
                <a:solidFill>
                  <a:srgbClr val="005DA1"/>
                </a:solidFill>
              </a:rPr>
              <a:t>Project Cavendish. London. Hydrogen south of the Thames </a:t>
            </a:r>
          </a:p>
          <a:p>
            <a:endParaRPr lang="en-GB" dirty="0">
              <a:solidFill>
                <a:srgbClr val="005DA1"/>
              </a:solidFill>
            </a:endParaRPr>
          </a:p>
          <a:p>
            <a:pPr marL="0" indent="0">
              <a:buNone/>
            </a:pPr>
            <a:endParaRPr lang="en-GB" dirty="0"/>
          </a:p>
        </p:txBody>
      </p:sp>
      <p:sp>
        <p:nvSpPr>
          <p:cNvPr id="4" name="Slide Number Placeholder 3">
            <a:extLst>
              <a:ext uri="{FF2B5EF4-FFF2-40B4-BE49-F238E27FC236}">
                <a16:creationId xmlns:a16="http://schemas.microsoft.com/office/drawing/2014/main" id="{8FE1A99A-A59A-46C0-8EEF-25FF08D4EAC9}"/>
              </a:ext>
            </a:extLst>
          </p:cNvPr>
          <p:cNvSpPr>
            <a:spLocks noGrp="1"/>
          </p:cNvSpPr>
          <p:nvPr>
            <p:ph type="sldNum" sz="quarter" idx="16"/>
          </p:nvPr>
        </p:nvSpPr>
        <p:spPr/>
        <p:txBody>
          <a:bodyPr/>
          <a:lstStyle/>
          <a:p>
            <a:fld id="{76304153-AB0A-48EF-9773-766B89829996}" type="slidenum">
              <a:rPr lang="en-US" noProof="1" smtClean="0"/>
              <a:pPr/>
              <a:t>15</a:t>
            </a:fld>
            <a:endParaRPr lang="en-US" noProof="1"/>
          </a:p>
        </p:txBody>
      </p:sp>
      <p:sp>
        <p:nvSpPr>
          <p:cNvPr id="5" name="Footer Placeholder 4">
            <a:extLst>
              <a:ext uri="{FF2B5EF4-FFF2-40B4-BE49-F238E27FC236}">
                <a16:creationId xmlns:a16="http://schemas.microsoft.com/office/drawing/2014/main" id="{F6427F6B-B859-47DE-919D-D7D2FCB1C9E3}"/>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1FD8CE49-F5F4-476B-8B5D-0459ECA5EFA6}"/>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1040754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C584-3070-4EF9-AE59-1AEE0F20569D}"/>
              </a:ext>
            </a:extLst>
          </p:cNvPr>
          <p:cNvSpPr>
            <a:spLocks noGrp="1"/>
          </p:cNvSpPr>
          <p:nvPr>
            <p:ph type="title"/>
          </p:nvPr>
        </p:nvSpPr>
        <p:spPr/>
        <p:txBody>
          <a:bodyPr/>
          <a:lstStyle/>
          <a:p>
            <a:r>
              <a:rPr lang="en-GB" dirty="0"/>
              <a:t>Repurposes existing infrastructure</a:t>
            </a:r>
          </a:p>
        </p:txBody>
      </p:sp>
      <p:sp>
        <p:nvSpPr>
          <p:cNvPr id="3" name="Content Placeholder 2">
            <a:extLst>
              <a:ext uri="{FF2B5EF4-FFF2-40B4-BE49-F238E27FC236}">
                <a16:creationId xmlns:a16="http://schemas.microsoft.com/office/drawing/2014/main" id="{19D7F34D-1E8A-4B28-A447-54C25E488803}"/>
              </a:ext>
            </a:extLst>
          </p:cNvPr>
          <p:cNvSpPr>
            <a:spLocks noGrp="1"/>
          </p:cNvSpPr>
          <p:nvPr>
            <p:ph sz="quarter" idx="13"/>
          </p:nvPr>
        </p:nvSpPr>
        <p:spPr/>
        <p:txBody>
          <a:bodyPr/>
          <a:lstStyle/>
          <a:p>
            <a:r>
              <a:rPr lang="en-GB" dirty="0">
                <a:solidFill>
                  <a:srgbClr val="005DA1"/>
                </a:solidFill>
              </a:rPr>
              <a:t>Conceptually simple. Permitted by 1986 Gas Act, where hydrogen is a specifically identified gas</a:t>
            </a:r>
          </a:p>
          <a:p>
            <a:r>
              <a:rPr lang="en-GB" dirty="0">
                <a:solidFill>
                  <a:srgbClr val="005DA1"/>
                </a:solidFill>
              </a:rPr>
              <a:t>No substantial change to the infrastructure is required either in the street, or in the home, although appliances will need to be converted/replaced</a:t>
            </a:r>
          </a:p>
          <a:p>
            <a:r>
              <a:rPr lang="en-GB" dirty="0">
                <a:solidFill>
                  <a:srgbClr val="005DA1"/>
                </a:solidFill>
              </a:rPr>
              <a:t>Transition can  be locally based and locally decided</a:t>
            </a:r>
          </a:p>
          <a:p>
            <a:r>
              <a:rPr lang="en-GB" dirty="0">
                <a:solidFill>
                  <a:srgbClr val="005DA1"/>
                </a:solidFill>
              </a:rPr>
              <a:t>Meets localism criteria</a:t>
            </a:r>
          </a:p>
          <a:p>
            <a:r>
              <a:rPr lang="en-GB" dirty="0">
                <a:solidFill>
                  <a:srgbClr val="005DA1"/>
                </a:solidFill>
              </a:rPr>
              <a:t>No impact on international carriage of Natural gas through the UK</a:t>
            </a:r>
          </a:p>
          <a:p>
            <a:r>
              <a:rPr lang="en-GB" dirty="0">
                <a:solidFill>
                  <a:srgbClr val="005DA1"/>
                </a:solidFill>
              </a:rPr>
              <a:t>No impact on power generation or other very large gas users</a:t>
            </a:r>
          </a:p>
          <a:p>
            <a:r>
              <a:rPr lang="en-GB" dirty="0">
                <a:solidFill>
                  <a:srgbClr val="005DA1"/>
                </a:solidFill>
              </a:rPr>
              <a:t>Gas infrastructure is inherently low cost and hydrogen is a well proven and low cost technology</a:t>
            </a:r>
          </a:p>
          <a:p>
            <a:endParaRPr lang="en-GB" sz="1500" dirty="0"/>
          </a:p>
          <a:p>
            <a:endParaRPr lang="en-GB" sz="1500" dirty="0"/>
          </a:p>
          <a:p>
            <a:endParaRPr lang="en-GB" dirty="0"/>
          </a:p>
        </p:txBody>
      </p:sp>
      <p:sp>
        <p:nvSpPr>
          <p:cNvPr id="4" name="Slide Number Placeholder 3">
            <a:extLst>
              <a:ext uri="{FF2B5EF4-FFF2-40B4-BE49-F238E27FC236}">
                <a16:creationId xmlns:a16="http://schemas.microsoft.com/office/drawing/2014/main" id="{7DDCE853-9090-494F-9F86-DAA47A80A335}"/>
              </a:ext>
            </a:extLst>
          </p:cNvPr>
          <p:cNvSpPr>
            <a:spLocks noGrp="1"/>
          </p:cNvSpPr>
          <p:nvPr>
            <p:ph type="sldNum" sz="quarter" idx="16"/>
          </p:nvPr>
        </p:nvSpPr>
        <p:spPr/>
        <p:txBody>
          <a:bodyPr/>
          <a:lstStyle/>
          <a:p>
            <a:fld id="{76304153-AB0A-48EF-9773-766B89829996}" type="slidenum">
              <a:rPr lang="en-US" noProof="1" smtClean="0"/>
              <a:pPr/>
              <a:t>16</a:t>
            </a:fld>
            <a:endParaRPr lang="en-US" noProof="1"/>
          </a:p>
        </p:txBody>
      </p:sp>
      <p:sp>
        <p:nvSpPr>
          <p:cNvPr id="5" name="Footer Placeholder 4">
            <a:extLst>
              <a:ext uri="{FF2B5EF4-FFF2-40B4-BE49-F238E27FC236}">
                <a16:creationId xmlns:a16="http://schemas.microsoft.com/office/drawing/2014/main" id="{A0F4F378-5139-4313-94A1-76FA48613748}"/>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1510D773-EB9A-4C41-A3FF-227B1627F214}"/>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2202148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C584-3070-4EF9-AE59-1AEE0F20569D}"/>
              </a:ext>
            </a:extLst>
          </p:cNvPr>
          <p:cNvSpPr>
            <a:spLocks noGrp="1"/>
          </p:cNvSpPr>
          <p:nvPr>
            <p:ph type="title"/>
          </p:nvPr>
        </p:nvSpPr>
        <p:spPr/>
        <p:txBody>
          <a:bodyPr/>
          <a:lstStyle/>
          <a:p>
            <a:r>
              <a:rPr lang="en-GB" dirty="0"/>
              <a:t>Low hassle factor for users</a:t>
            </a:r>
          </a:p>
        </p:txBody>
      </p:sp>
      <p:sp>
        <p:nvSpPr>
          <p:cNvPr id="3" name="Content Placeholder 2">
            <a:extLst>
              <a:ext uri="{FF2B5EF4-FFF2-40B4-BE49-F238E27FC236}">
                <a16:creationId xmlns:a16="http://schemas.microsoft.com/office/drawing/2014/main" id="{19D7F34D-1E8A-4B28-A447-54C25E488803}"/>
              </a:ext>
            </a:extLst>
          </p:cNvPr>
          <p:cNvSpPr>
            <a:spLocks noGrp="1"/>
          </p:cNvSpPr>
          <p:nvPr>
            <p:ph sz="quarter" idx="13"/>
          </p:nvPr>
        </p:nvSpPr>
        <p:spPr>
          <a:xfrm>
            <a:off x="241683" y="912299"/>
            <a:ext cx="8532000" cy="3262589"/>
          </a:xfrm>
        </p:spPr>
        <p:txBody>
          <a:bodyPr/>
          <a:lstStyle/>
          <a:p>
            <a:pPr marL="180975" indent="-180975">
              <a:lnSpc>
                <a:spcPct val="100000"/>
              </a:lnSpc>
              <a:buFont typeface="Arial" pitchFamily="34" charset="0"/>
              <a:buChar char="•"/>
            </a:pPr>
            <a:r>
              <a:rPr lang="en-GB" dirty="0">
                <a:solidFill>
                  <a:srgbClr val="005DA1"/>
                </a:solidFill>
              </a:rPr>
              <a:t>Conversion to hydrogen should take &lt;36hrs </a:t>
            </a:r>
            <a:r>
              <a:rPr lang="en-GB" dirty="0" err="1">
                <a:solidFill>
                  <a:srgbClr val="005DA1"/>
                </a:solidFill>
              </a:rPr>
              <a:t>ie</a:t>
            </a:r>
            <a:r>
              <a:rPr lang="en-GB" dirty="0">
                <a:solidFill>
                  <a:srgbClr val="005DA1"/>
                </a:solidFill>
              </a:rPr>
              <a:t> less than 2 working days, be free</a:t>
            </a:r>
          </a:p>
          <a:p>
            <a:pPr marL="180975" indent="-180975">
              <a:lnSpc>
                <a:spcPct val="100000"/>
              </a:lnSpc>
              <a:buFont typeface="Arial" pitchFamily="34" charset="0"/>
              <a:buChar char="•"/>
            </a:pPr>
            <a:r>
              <a:rPr lang="en-GB" dirty="0">
                <a:solidFill>
                  <a:srgbClr val="005DA1"/>
                </a:solidFill>
              </a:rPr>
              <a:t>at time of conversion (ref Gas ‘86) and should be managed by the GDNO.</a:t>
            </a:r>
          </a:p>
          <a:p>
            <a:pPr marL="180975" indent="-180975">
              <a:buFont typeface="Arial" pitchFamily="34" charset="0"/>
              <a:buChar char="•"/>
            </a:pPr>
            <a:r>
              <a:rPr lang="en-GB" b="1" dirty="0">
                <a:solidFill>
                  <a:srgbClr val="005DA1"/>
                </a:solidFill>
              </a:rPr>
              <a:t>In contrast:</a:t>
            </a:r>
          </a:p>
          <a:p>
            <a:pPr marL="180975" indent="-180975">
              <a:buFont typeface="Arial" pitchFamily="34" charset="0"/>
              <a:buChar char="•"/>
            </a:pPr>
            <a:r>
              <a:rPr lang="en-GB" b="1" dirty="0">
                <a:solidFill>
                  <a:srgbClr val="005DA1"/>
                </a:solidFill>
              </a:rPr>
              <a:t> </a:t>
            </a:r>
            <a:r>
              <a:rPr lang="en-GB" sz="1500" b="1" dirty="0">
                <a:solidFill>
                  <a:srgbClr val="005DA1"/>
                </a:solidFill>
              </a:rPr>
              <a:t>External/internal insulation</a:t>
            </a:r>
          </a:p>
          <a:p>
            <a:pPr marL="414000" lvl="2" indent="0">
              <a:lnSpc>
                <a:spcPct val="100000"/>
              </a:lnSpc>
              <a:buNone/>
            </a:pPr>
            <a:r>
              <a:rPr lang="en-GB" sz="1500" dirty="0">
                <a:solidFill>
                  <a:srgbClr val="005DA1"/>
                </a:solidFill>
              </a:rPr>
              <a:t>Redecoration &amp; aesthetic changes</a:t>
            </a:r>
          </a:p>
          <a:p>
            <a:pPr marL="414000" lvl="2" indent="0">
              <a:lnSpc>
                <a:spcPct val="100000"/>
              </a:lnSpc>
              <a:buNone/>
            </a:pPr>
            <a:r>
              <a:rPr lang="en-GB" sz="1500" dirty="0">
                <a:solidFill>
                  <a:srgbClr val="005DA1"/>
                </a:solidFill>
              </a:rPr>
              <a:t>Large capital expenditure (£10k)</a:t>
            </a:r>
          </a:p>
          <a:p>
            <a:pPr marL="180975" indent="-180975">
              <a:buFont typeface="Arial" pitchFamily="34" charset="0"/>
              <a:buChar char="•"/>
            </a:pPr>
            <a:r>
              <a:rPr lang="en-GB" sz="1500" b="1" dirty="0">
                <a:solidFill>
                  <a:srgbClr val="005DA1"/>
                </a:solidFill>
              </a:rPr>
              <a:t>Air Source Heat Pump</a:t>
            </a:r>
          </a:p>
          <a:p>
            <a:pPr marL="414000" lvl="2" indent="0">
              <a:buNone/>
            </a:pPr>
            <a:r>
              <a:rPr lang="en-GB" sz="1500" dirty="0">
                <a:solidFill>
                  <a:srgbClr val="005DA1"/>
                </a:solidFill>
              </a:rPr>
              <a:t>Giving up combi boiler</a:t>
            </a:r>
          </a:p>
          <a:p>
            <a:pPr marL="414000" lvl="2" indent="0">
              <a:lnSpc>
                <a:spcPct val="100000"/>
              </a:lnSpc>
              <a:buNone/>
            </a:pPr>
            <a:r>
              <a:rPr lang="en-GB" sz="1500" dirty="0">
                <a:solidFill>
                  <a:srgbClr val="005DA1"/>
                </a:solidFill>
              </a:rPr>
              <a:t>Installing large DHW tank</a:t>
            </a:r>
          </a:p>
          <a:p>
            <a:pPr marL="414000" lvl="2" indent="0">
              <a:lnSpc>
                <a:spcPct val="100000"/>
              </a:lnSpc>
              <a:buNone/>
            </a:pPr>
            <a:r>
              <a:rPr lang="en-GB" sz="1500" dirty="0">
                <a:solidFill>
                  <a:srgbClr val="005DA1"/>
                </a:solidFill>
              </a:rPr>
              <a:t>Loss of space in garden</a:t>
            </a:r>
          </a:p>
          <a:p>
            <a:pPr marL="414000" lvl="2" indent="0">
              <a:lnSpc>
                <a:spcPct val="100000"/>
              </a:lnSpc>
              <a:buNone/>
            </a:pPr>
            <a:r>
              <a:rPr lang="en-GB" sz="1500" dirty="0">
                <a:solidFill>
                  <a:srgbClr val="005DA1"/>
                </a:solidFill>
              </a:rPr>
              <a:t>Large capital expenditure (£10k)</a:t>
            </a:r>
          </a:p>
          <a:p>
            <a:pPr marL="414000" lvl="2" indent="0">
              <a:lnSpc>
                <a:spcPct val="100000"/>
              </a:lnSpc>
              <a:buNone/>
            </a:pPr>
            <a:r>
              <a:rPr lang="en-GB" sz="1500" dirty="0">
                <a:solidFill>
                  <a:srgbClr val="005DA1"/>
                </a:solidFill>
              </a:rPr>
              <a:t>Good chance of higher fuel bills</a:t>
            </a:r>
          </a:p>
          <a:p>
            <a:pPr marL="414000" lvl="2" indent="0">
              <a:lnSpc>
                <a:spcPct val="100000"/>
              </a:lnSpc>
              <a:buNone/>
            </a:pPr>
            <a:r>
              <a:rPr lang="en-GB" sz="1500" dirty="0">
                <a:solidFill>
                  <a:srgbClr val="005DA1"/>
                </a:solidFill>
              </a:rPr>
              <a:t>No option of morning or evening heating</a:t>
            </a:r>
          </a:p>
          <a:p>
            <a:pPr marL="414000" lvl="2" indent="0">
              <a:lnSpc>
                <a:spcPct val="100000"/>
              </a:lnSpc>
              <a:buNone/>
            </a:pPr>
            <a:r>
              <a:rPr lang="en-GB" sz="1500" dirty="0">
                <a:solidFill>
                  <a:srgbClr val="005DA1"/>
                </a:solidFill>
              </a:rPr>
              <a:t>Larger radiators </a:t>
            </a:r>
          </a:p>
          <a:p>
            <a:pPr marL="414000" lvl="2" indent="0">
              <a:lnSpc>
                <a:spcPct val="100000"/>
              </a:lnSpc>
              <a:buNone/>
            </a:pPr>
            <a:r>
              <a:rPr lang="en-GB" sz="1500" dirty="0">
                <a:solidFill>
                  <a:srgbClr val="005DA1"/>
                </a:solidFill>
              </a:rPr>
              <a:t>Complex discussions with tradesmen</a:t>
            </a:r>
          </a:p>
          <a:p>
            <a:pPr marL="1095375" lvl="2" indent="-180975">
              <a:buFont typeface="Arial" pitchFamily="34" charset="0"/>
              <a:buChar char="•"/>
            </a:pPr>
            <a:endParaRPr lang="en-GB" dirty="0">
              <a:solidFill>
                <a:schemeClr val="accent2"/>
              </a:solidFill>
            </a:endParaRPr>
          </a:p>
          <a:p>
            <a:endParaRPr lang="en-GB" sz="1500" dirty="0"/>
          </a:p>
          <a:p>
            <a:endParaRPr lang="en-GB" dirty="0"/>
          </a:p>
        </p:txBody>
      </p:sp>
      <p:sp>
        <p:nvSpPr>
          <p:cNvPr id="4" name="Slide Number Placeholder 3">
            <a:extLst>
              <a:ext uri="{FF2B5EF4-FFF2-40B4-BE49-F238E27FC236}">
                <a16:creationId xmlns:a16="http://schemas.microsoft.com/office/drawing/2014/main" id="{7DDCE853-9090-494F-9F86-DAA47A80A335}"/>
              </a:ext>
            </a:extLst>
          </p:cNvPr>
          <p:cNvSpPr>
            <a:spLocks noGrp="1"/>
          </p:cNvSpPr>
          <p:nvPr>
            <p:ph type="sldNum" sz="quarter" idx="16"/>
          </p:nvPr>
        </p:nvSpPr>
        <p:spPr/>
        <p:txBody>
          <a:bodyPr/>
          <a:lstStyle/>
          <a:p>
            <a:fld id="{76304153-AB0A-48EF-9773-766B89829996}" type="slidenum">
              <a:rPr lang="en-US" noProof="1" smtClean="0"/>
              <a:pPr/>
              <a:t>17</a:t>
            </a:fld>
            <a:endParaRPr lang="en-US" noProof="1"/>
          </a:p>
        </p:txBody>
      </p:sp>
      <p:sp>
        <p:nvSpPr>
          <p:cNvPr id="5" name="Footer Placeholder 4">
            <a:extLst>
              <a:ext uri="{FF2B5EF4-FFF2-40B4-BE49-F238E27FC236}">
                <a16:creationId xmlns:a16="http://schemas.microsoft.com/office/drawing/2014/main" id="{A0F4F378-5139-4313-94A1-76FA48613748}"/>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1510D773-EB9A-4C41-A3FF-227B1627F214}"/>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93483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1360B-F126-4293-BC00-68F77D697DFF}"/>
              </a:ext>
            </a:extLst>
          </p:cNvPr>
          <p:cNvSpPr>
            <a:spLocks noGrp="1"/>
          </p:cNvSpPr>
          <p:nvPr>
            <p:ph type="title"/>
          </p:nvPr>
        </p:nvSpPr>
        <p:spPr/>
        <p:txBody>
          <a:bodyPr/>
          <a:lstStyle/>
          <a:p>
            <a:r>
              <a:rPr lang="en-GB" dirty="0"/>
              <a:t>Why hydrogen?</a:t>
            </a:r>
          </a:p>
        </p:txBody>
      </p:sp>
      <p:sp>
        <p:nvSpPr>
          <p:cNvPr id="3" name="Content Placeholder 2">
            <a:extLst>
              <a:ext uri="{FF2B5EF4-FFF2-40B4-BE49-F238E27FC236}">
                <a16:creationId xmlns:a16="http://schemas.microsoft.com/office/drawing/2014/main" id="{21D90231-F8E9-44C5-8021-F4AF5C13F4A5}"/>
              </a:ext>
            </a:extLst>
          </p:cNvPr>
          <p:cNvSpPr>
            <a:spLocks noGrp="1"/>
          </p:cNvSpPr>
          <p:nvPr>
            <p:ph sz="quarter" idx="13"/>
          </p:nvPr>
        </p:nvSpPr>
        <p:spPr/>
        <p:txBody>
          <a:bodyPr/>
          <a:lstStyle/>
          <a:p>
            <a:pPr marL="0" indent="0">
              <a:buNone/>
            </a:pPr>
            <a:r>
              <a:rPr lang="en-GB" dirty="0"/>
              <a:t>Low cost to:</a:t>
            </a:r>
          </a:p>
          <a:p>
            <a:pPr marL="0" indent="0">
              <a:buNone/>
            </a:pPr>
            <a:endParaRPr lang="en-GB" dirty="0"/>
          </a:p>
        </p:txBody>
      </p:sp>
      <p:sp>
        <p:nvSpPr>
          <p:cNvPr id="4" name="Slide Number Placeholder 3">
            <a:extLst>
              <a:ext uri="{FF2B5EF4-FFF2-40B4-BE49-F238E27FC236}">
                <a16:creationId xmlns:a16="http://schemas.microsoft.com/office/drawing/2014/main" id="{1E2F111A-688E-47FB-B8BE-85A0C1F43A77}"/>
              </a:ext>
            </a:extLst>
          </p:cNvPr>
          <p:cNvSpPr>
            <a:spLocks noGrp="1"/>
          </p:cNvSpPr>
          <p:nvPr>
            <p:ph type="sldNum" sz="quarter" idx="16"/>
          </p:nvPr>
        </p:nvSpPr>
        <p:spPr/>
        <p:txBody>
          <a:bodyPr/>
          <a:lstStyle/>
          <a:p>
            <a:fld id="{76304153-AB0A-48EF-9773-766B89829996}" type="slidenum">
              <a:rPr lang="en-US" noProof="1" smtClean="0"/>
              <a:pPr/>
              <a:t>18</a:t>
            </a:fld>
            <a:endParaRPr lang="en-US" noProof="1"/>
          </a:p>
        </p:txBody>
      </p:sp>
      <p:sp>
        <p:nvSpPr>
          <p:cNvPr id="5" name="Footer Placeholder 4">
            <a:extLst>
              <a:ext uri="{FF2B5EF4-FFF2-40B4-BE49-F238E27FC236}">
                <a16:creationId xmlns:a16="http://schemas.microsoft.com/office/drawing/2014/main" id="{8D97F080-E7FB-4728-AA07-AFAB812ED69A}"/>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CFD824DF-CCBA-4087-907F-42370D00A4D7}"/>
              </a:ext>
            </a:extLst>
          </p:cNvPr>
          <p:cNvSpPr>
            <a:spLocks noGrp="1"/>
          </p:cNvSpPr>
          <p:nvPr>
            <p:ph type="dt" sz="half" idx="14"/>
          </p:nvPr>
        </p:nvSpPr>
        <p:spPr/>
        <p:txBody>
          <a:bodyPr/>
          <a:lstStyle/>
          <a:p>
            <a:pPr algn="l"/>
            <a:r>
              <a:rPr lang="en-US" noProof="1"/>
              <a:t>Kiwa Gastec</a:t>
            </a:r>
          </a:p>
        </p:txBody>
      </p:sp>
      <p:graphicFrame>
        <p:nvGraphicFramePr>
          <p:cNvPr id="8" name="Diagram 7">
            <a:extLst>
              <a:ext uri="{FF2B5EF4-FFF2-40B4-BE49-F238E27FC236}">
                <a16:creationId xmlns:a16="http://schemas.microsoft.com/office/drawing/2014/main" id="{5E7396E2-739A-4162-9CAB-6B36377123F9}"/>
              </a:ext>
            </a:extLst>
          </p:cNvPr>
          <p:cNvGraphicFramePr/>
          <p:nvPr>
            <p:extLst>
              <p:ext uri="{D42A27DB-BD31-4B8C-83A1-F6EECF244321}">
                <p14:modId xmlns:p14="http://schemas.microsoft.com/office/powerpoint/2010/main" val="1807965955"/>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1964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6C20-63E3-4F65-B1D8-A820E443BF56}"/>
              </a:ext>
            </a:extLst>
          </p:cNvPr>
          <p:cNvSpPr>
            <a:spLocks noGrp="1"/>
          </p:cNvSpPr>
          <p:nvPr>
            <p:ph type="title"/>
          </p:nvPr>
        </p:nvSpPr>
        <p:spPr/>
        <p:txBody>
          <a:bodyPr/>
          <a:lstStyle/>
          <a:p>
            <a:r>
              <a:rPr lang="en-GB" dirty="0"/>
              <a:t>Range of reforming options</a:t>
            </a:r>
          </a:p>
        </p:txBody>
      </p:sp>
      <p:sp>
        <p:nvSpPr>
          <p:cNvPr id="3" name="Content Placeholder 2">
            <a:extLst>
              <a:ext uri="{FF2B5EF4-FFF2-40B4-BE49-F238E27FC236}">
                <a16:creationId xmlns:a16="http://schemas.microsoft.com/office/drawing/2014/main" id="{D7D7764E-FA7B-48AB-9E23-073253219A60}"/>
              </a:ext>
            </a:extLst>
          </p:cNvPr>
          <p:cNvSpPr>
            <a:spLocks noGrp="1"/>
          </p:cNvSpPr>
          <p:nvPr>
            <p:ph sz="quarter" idx="13"/>
          </p:nvPr>
        </p:nvSpPr>
        <p:spPr>
          <a:xfrm>
            <a:off x="306419" y="776835"/>
            <a:ext cx="8532000" cy="3705551"/>
          </a:xfrm>
        </p:spPr>
        <p:txBody>
          <a:bodyPr/>
          <a:lstStyle/>
          <a:p>
            <a:pPr marL="0" indent="0">
              <a:buNone/>
            </a:pPr>
            <a:r>
              <a:rPr lang="en-GB" dirty="0"/>
              <a:t>Manufacture hydrogen by taking the carbon atom out of methane. CH</a:t>
            </a:r>
            <a:r>
              <a:rPr lang="en-GB" baseline="-25000" dirty="0"/>
              <a:t>4</a:t>
            </a:r>
            <a:r>
              <a:rPr lang="en-GB" dirty="0"/>
              <a:t> + 2H</a:t>
            </a:r>
            <a:r>
              <a:rPr lang="en-GB" baseline="-25000" dirty="0"/>
              <a:t>2</a:t>
            </a:r>
            <a:r>
              <a:rPr lang="en-GB" dirty="0"/>
              <a:t>O      4H</a:t>
            </a:r>
            <a:r>
              <a:rPr lang="en-GB" baseline="-25000" dirty="0"/>
              <a:t>2</a:t>
            </a:r>
            <a:r>
              <a:rPr lang="en-GB" dirty="0"/>
              <a:t> + CO</a:t>
            </a:r>
            <a:r>
              <a:rPr lang="en-GB" baseline="-25000" dirty="0"/>
              <a:t>2</a:t>
            </a:r>
          </a:p>
          <a:p>
            <a:pPr marL="0" indent="0">
              <a:buNone/>
            </a:pPr>
            <a:endParaRPr lang="en-GB" dirty="0"/>
          </a:p>
          <a:p>
            <a:pPr marL="0" indent="0">
              <a:buNone/>
            </a:pPr>
            <a:r>
              <a:rPr lang="en-GB" dirty="0"/>
              <a:t>Steam methane reforming (SMR) plus CCS</a:t>
            </a:r>
          </a:p>
          <a:p>
            <a:pPr marL="0" indent="0">
              <a:buNone/>
            </a:pPr>
            <a:endParaRPr lang="en-GB" dirty="0"/>
          </a:p>
        </p:txBody>
      </p:sp>
      <p:sp>
        <p:nvSpPr>
          <p:cNvPr id="4" name="Slide Number Placeholder 3">
            <a:extLst>
              <a:ext uri="{FF2B5EF4-FFF2-40B4-BE49-F238E27FC236}">
                <a16:creationId xmlns:a16="http://schemas.microsoft.com/office/drawing/2014/main" id="{EE9217F7-793F-49B2-9471-BE8B970ED624}"/>
              </a:ext>
            </a:extLst>
          </p:cNvPr>
          <p:cNvSpPr>
            <a:spLocks noGrp="1"/>
          </p:cNvSpPr>
          <p:nvPr>
            <p:ph type="sldNum" sz="quarter" idx="16"/>
          </p:nvPr>
        </p:nvSpPr>
        <p:spPr/>
        <p:txBody>
          <a:bodyPr/>
          <a:lstStyle/>
          <a:p>
            <a:fld id="{76304153-AB0A-48EF-9773-766B89829996}" type="slidenum">
              <a:rPr lang="en-US" noProof="1" smtClean="0"/>
              <a:pPr/>
              <a:t>19</a:t>
            </a:fld>
            <a:endParaRPr lang="en-US" noProof="1"/>
          </a:p>
        </p:txBody>
      </p:sp>
      <p:sp>
        <p:nvSpPr>
          <p:cNvPr id="5" name="Footer Placeholder 4">
            <a:extLst>
              <a:ext uri="{FF2B5EF4-FFF2-40B4-BE49-F238E27FC236}">
                <a16:creationId xmlns:a16="http://schemas.microsoft.com/office/drawing/2014/main" id="{192C55B4-1DCF-4BC0-A01D-13FEB685061D}"/>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3EF93F53-5C28-4E53-BE50-384E78BC55CE}"/>
              </a:ext>
            </a:extLst>
          </p:cNvPr>
          <p:cNvSpPr>
            <a:spLocks noGrp="1"/>
          </p:cNvSpPr>
          <p:nvPr>
            <p:ph type="dt" sz="half" idx="14"/>
          </p:nvPr>
        </p:nvSpPr>
        <p:spPr/>
        <p:txBody>
          <a:bodyPr/>
          <a:lstStyle/>
          <a:p>
            <a:pPr algn="l"/>
            <a:r>
              <a:rPr lang="en-US" noProof="1"/>
              <a:t>Kiwa Gastec</a:t>
            </a:r>
          </a:p>
        </p:txBody>
      </p:sp>
      <p:pic>
        <p:nvPicPr>
          <p:cNvPr id="7" name="Picture 3">
            <a:extLst>
              <a:ext uri="{FF2B5EF4-FFF2-40B4-BE49-F238E27FC236}">
                <a16:creationId xmlns:a16="http://schemas.microsoft.com/office/drawing/2014/main" id="{F552430B-5C57-4E15-9B26-973FD92D5E49}"/>
              </a:ext>
            </a:extLst>
          </p:cNvPr>
          <p:cNvPicPr>
            <a:picLocks noChangeAspect="1" noChangeArrowheads="1"/>
          </p:cNvPicPr>
          <p:nvPr/>
        </p:nvPicPr>
        <p:blipFill>
          <a:blip r:embed="rId2" cstate="print"/>
          <a:srcRect/>
          <a:stretch>
            <a:fillRect/>
          </a:stretch>
        </p:blipFill>
        <p:spPr bwMode="auto">
          <a:xfrm>
            <a:off x="305580" y="1722636"/>
            <a:ext cx="4075152" cy="2218803"/>
          </a:xfrm>
          <a:prstGeom prst="rect">
            <a:avLst/>
          </a:prstGeom>
          <a:noFill/>
          <a:ln w="9525">
            <a:noFill/>
            <a:miter lim="800000"/>
            <a:headEnd/>
            <a:tailEnd/>
          </a:ln>
        </p:spPr>
      </p:pic>
      <p:pic>
        <p:nvPicPr>
          <p:cNvPr id="9" name="Picture 4">
            <a:extLst>
              <a:ext uri="{FF2B5EF4-FFF2-40B4-BE49-F238E27FC236}">
                <a16:creationId xmlns:a16="http://schemas.microsoft.com/office/drawing/2014/main" id="{1243B0D5-D32A-4D9D-80A5-922C72726E28}"/>
              </a:ext>
            </a:extLst>
          </p:cNvPr>
          <p:cNvPicPr>
            <a:picLocks noChangeAspect="1" noChangeArrowheads="1"/>
          </p:cNvPicPr>
          <p:nvPr/>
        </p:nvPicPr>
        <p:blipFill>
          <a:blip r:embed="rId3" cstate="print"/>
          <a:srcRect/>
          <a:stretch>
            <a:fillRect/>
          </a:stretch>
        </p:blipFill>
        <p:spPr bwMode="auto">
          <a:xfrm>
            <a:off x="1149126" y="3873782"/>
            <a:ext cx="2255416" cy="751805"/>
          </a:xfrm>
          <a:prstGeom prst="rect">
            <a:avLst/>
          </a:prstGeom>
          <a:noFill/>
          <a:ln w="9525">
            <a:noFill/>
            <a:miter lim="800000"/>
            <a:headEnd/>
            <a:tailEnd/>
          </a:ln>
        </p:spPr>
      </p:pic>
      <p:sp>
        <p:nvSpPr>
          <p:cNvPr id="10" name="TextBox 9">
            <a:extLst>
              <a:ext uri="{FF2B5EF4-FFF2-40B4-BE49-F238E27FC236}">
                <a16:creationId xmlns:a16="http://schemas.microsoft.com/office/drawing/2014/main" id="{034C3B3F-D5F7-484C-9D2F-1A8E207EF39B}"/>
              </a:ext>
            </a:extLst>
          </p:cNvPr>
          <p:cNvSpPr txBox="1"/>
          <p:nvPr/>
        </p:nvSpPr>
        <p:spPr>
          <a:xfrm>
            <a:off x="4653837" y="2098094"/>
            <a:ext cx="5446986" cy="461665"/>
          </a:xfrm>
          <a:prstGeom prst="rect">
            <a:avLst/>
          </a:prstGeom>
          <a:noFill/>
        </p:spPr>
        <p:txBody>
          <a:bodyPr wrap="square" rtlCol="0">
            <a:spAutoFit/>
          </a:bodyPr>
          <a:lstStyle/>
          <a:p>
            <a:r>
              <a:rPr lang="en-GB" sz="1200" dirty="0">
                <a:solidFill>
                  <a:schemeClr val="tx2"/>
                </a:solidFill>
              </a:rPr>
              <a:t>Certainly lowest cost hydrogen but absolutely requires</a:t>
            </a:r>
          </a:p>
          <a:p>
            <a:r>
              <a:rPr lang="en-GB" sz="1200" dirty="0">
                <a:solidFill>
                  <a:schemeClr val="tx2"/>
                </a:solidFill>
              </a:rPr>
              <a:t>CCS at a large scale </a:t>
            </a:r>
          </a:p>
        </p:txBody>
      </p:sp>
      <p:cxnSp>
        <p:nvCxnSpPr>
          <p:cNvPr id="13" name="Straight Arrow Connector 12"/>
          <p:cNvCxnSpPr/>
          <p:nvPr/>
        </p:nvCxnSpPr>
        <p:spPr>
          <a:xfrm>
            <a:off x="7377330" y="929898"/>
            <a:ext cx="26703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877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731F-46B9-4E70-9433-948AFE50622A}"/>
              </a:ext>
            </a:extLst>
          </p:cNvPr>
          <p:cNvSpPr>
            <a:spLocks noGrp="1"/>
          </p:cNvSpPr>
          <p:nvPr>
            <p:ph type="title"/>
          </p:nvPr>
        </p:nvSpPr>
        <p:spPr/>
        <p:txBody>
          <a:bodyPr/>
          <a:lstStyle/>
          <a:p>
            <a:r>
              <a:rPr lang="en-GB" dirty="0"/>
              <a:t>The David Gunn </a:t>
            </a:r>
            <a:br>
              <a:rPr lang="en-GB" dirty="0"/>
            </a:br>
            <a:r>
              <a:rPr lang="en-GB" dirty="0"/>
              <a:t>Memorial Lecture </a:t>
            </a:r>
          </a:p>
        </p:txBody>
      </p:sp>
      <p:sp>
        <p:nvSpPr>
          <p:cNvPr id="3" name="Content Placeholder 2">
            <a:extLst>
              <a:ext uri="{FF2B5EF4-FFF2-40B4-BE49-F238E27FC236}">
                <a16:creationId xmlns:a16="http://schemas.microsoft.com/office/drawing/2014/main" id="{C8FFA6B7-2F2C-403C-88F4-92804F4C43AC}"/>
              </a:ext>
            </a:extLst>
          </p:cNvPr>
          <p:cNvSpPr>
            <a:spLocks noGrp="1"/>
          </p:cNvSpPr>
          <p:nvPr>
            <p:ph sz="quarter" idx="13"/>
          </p:nvPr>
        </p:nvSpPr>
        <p:spPr>
          <a:xfrm>
            <a:off x="365891" y="1554131"/>
            <a:ext cx="8532000" cy="2337319"/>
          </a:xfrm>
        </p:spPr>
        <p:txBody>
          <a:bodyPr/>
          <a:lstStyle/>
          <a:p>
            <a:pPr marL="0" indent="0" algn="ctr">
              <a:buNone/>
            </a:pPr>
            <a:endParaRPr lang="en-GB" sz="2800" b="1" dirty="0"/>
          </a:p>
          <a:p>
            <a:pPr marL="0" indent="0" algn="ctr">
              <a:buNone/>
            </a:pPr>
            <a:r>
              <a:rPr lang="en-GB" sz="2400" b="1" dirty="0"/>
              <a:t>The ro</a:t>
            </a:r>
            <a:r>
              <a:rPr lang="en-GB" sz="2400" b="1" dirty="0">
                <a:solidFill>
                  <a:srgbClr val="005DA1"/>
                </a:solidFill>
              </a:rPr>
              <a:t>l</a:t>
            </a:r>
            <a:r>
              <a:rPr lang="en-GB" sz="2400" b="1" dirty="0"/>
              <a:t>e of hydrogen in a net zero future</a:t>
            </a:r>
          </a:p>
          <a:p>
            <a:pPr marL="0" indent="0" algn="ctr">
              <a:buNone/>
            </a:pPr>
            <a:endParaRPr lang="en-GB" sz="2400" b="1" dirty="0"/>
          </a:p>
          <a:p>
            <a:pPr marL="0" indent="0" algn="ctr">
              <a:buNone/>
            </a:pPr>
            <a:r>
              <a:rPr lang="en-GB" sz="2000" b="1" dirty="0"/>
              <a:t>The solution for a real problem</a:t>
            </a:r>
          </a:p>
          <a:p>
            <a:pPr algn="ctr"/>
            <a:endParaRPr lang="en-GB" sz="2000" b="1" dirty="0"/>
          </a:p>
          <a:p>
            <a:pPr marL="0" indent="0" algn="ctr">
              <a:buNone/>
            </a:pPr>
            <a:r>
              <a:rPr lang="en-GB" sz="2000" b="1" dirty="0"/>
              <a:t>Mark Crowther</a:t>
            </a:r>
          </a:p>
          <a:p>
            <a:pPr marL="0" indent="0" algn="ctr">
              <a:buNone/>
            </a:pPr>
            <a:r>
              <a:rPr lang="en-GB" sz="2000" b="1" dirty="0"/>
              <a:t>Technical Director – </a:t>
            </a:r>
            <a:r>
              <a:rPr lang="en-GB" sz="2000" b="1" dirty="0" err="1"/>
              <a:t>Kiwa</a:t>
            </a:r>
            <a:r>
              <a:rPr lang="en-GB" sz="2000" b="1" dirty="0"/>
              <a:t> Ltd</a:t>
            </a:r>
          </a:p>
          <a:p>
            <a:endParaRPr lang="en-GB" dirty="0"/>
          </a:p>
        </p:txBody>
      </p:sp>
      <p:sp>
        <p:nvSpPr>
          <p:cNvPr id="4" name="Slide Number Placeholder 3">
            <a:extLst>
              <a:ext uri="{FF2B5EF4-FFF2-40B4-BE49-F238E27FC236}">
                <a16:creationId xmlns:a16="http://schemas.microsoft.com/office/drawing/2014/main" id="{2DBEE4C7-35AC-4549-BEC0-1CCD7BA974C2}"/>
              </a:ext>
            </a:extLst>
          </p:cNvPr>
          <p:cNvSpPr>
            <a:spLocks noGrp="1"/>
          </p:cNvSpPr>
          <p:nvPr>
            <p:ph type="sldNum" sz="quarter" idx="16"/>
          </p:nvPr>
        </p:nvSpPr>
        <p:spPr/>
        <p:txBody>
          <a:bodyPr/>
          <a:lstStyle/>
          <a:p>
            <a:fld id="{76304153-AB0A-48EF-9773-766B89829996}" type="slidenum">
              <a:rPr lang="en-US" noProof="1" smtClean="0"/>
              <a:pPr/>
              <a:t>2</a:t>
            </a:fld>
            <a:endParaRPr lang="en-US" noProof="1"/>
          </a:p>
        </p:txBody>
      </p:sp>
      <p:sp>
        <p:nvSpPr>
          <p:cNvPr id="5" name="Footer Placeholder 4">
            <a:extLst>
              <a:ext uri="{FF2B5EF4-FFF2-40B4-BE49-F238E27FC236}">
                <a16:creationId xmlns:a16="http://schemas.microsoft.com/office/drawing/2014/main" id="{F4D571D7-926A-458D-A6AC-30758EF4047D}"/>
              </a:ext>
            </a:extLst>
          </p:cNvPr>
          <p:cNvSpPr>
            <a:spLocks noGrp="1"/>
          </p:cNvSpPr>
          <p:nvPr>
            <p:ph type="ftr" sz="quarter" idx="15"/>
          </p:nvPr>
        </p:nvSpPr>
        <p:spPr/>
        <p:txBody>
          <a:bodyPr/>
          <a:lstStyle/>
          <a:p>
            <a:r>
              <a:rPr lang="en-GB" dirty="0"/>
              <a:t>©</a:t>
            </a:r>
            <a:r>
              <a:rPr lang="en-GB" dirty="0" err="1"/>
              <a:t>Kiwa</a:t>
            </a:r>
            <a:r>
              <a:rPr lang="en-GB" dirty="0"/>
              <a:t> Ltd</a:t>
            </a:r>
          </a:p>
          <a:p>
            <a:endParaRPr lang="en-US" noProof="1"/>
          </a:p>
        </p:txBody>
      </p:sp>
      <p:sp>
        <p:nvSpPr>
          <p:cNvPr id="7" name="Date Placeholder 6">
            <a:extLst>
              <a:ext uri="{FF2B5EF4-FFF2-40B4-BE49-F238E27FC236}">
                <a16:creationId xmlns:a16="http://schemas.microsoft.com/office/drawing/2014/main" id="{97354436-524A-4219-9B49-6A686E09E53C}"/>
              </a:ext>
            </a:extLst>
          </p:cNvPr>
          <p:cNvSpPr>
            <a:spLocks noGrp="1"/>
          </p:cNvSpPr>
          <p:nvPr>
            <p:ph type="dt" sz="half" idx="14"/>
          </p:nvPr>
        </p:nvSpPr>
        <p:spPr/>
        <p:txBody>
          <a:bodyPr/>
          <a:lstStyle/>
          <a:p>
            <a:pPr algn="l"/>
            <a:r>
              <a:rPr lang="en-US" noProof="1"/>
              <a:t>Kiwa Gastec</a:t>
            </a:r>
          </a:p>
        </p:txBody>
      </p:sp>
      <p:pic>
        <p:nvPicPr>
          <p:cNvPr id="10" name="Picture 9">
            <a:extLst>
              <a:ext uri="{FF2B5EF4-FFF2-40B4-BE49-F238E27FC236}">
                <a16:creationId xmlns:a16="http://schemas.microsoft.com/office/drawing/2014/main" id="{AE313178-349C-4279-8B3A-BB8A55B4A81D}"/>
              </a:ext>
            </a:extLst>
          </p:cNvPr>
          <p:cNvPicPr>
            <a:picLocks noChangeAspect="1"/>
          </p:cNvPicPr>
          <p:nvPr/>
        </p:nvPicPr>
        <p:blipFill rotWithShape="1">
          <a:blip r:embed="rId2"/>
          <a:srcRect l="5517" t="32541" r="5692" b="30629"/>
          <a:stretch/>
        </p:blipFill>
        <p:spPr>
          <a:xfrm>
            <a:off x="5374270" y="214236"/>
            <a:ext cx="3523621" cy="823342"/>
          </a:xfrm>
          <a:prstGeom prst="rect">
            <a:avLst/>
          </a:prstGeom>
        </p:spPr>
      </p:pic>
    </p:spTree>
    <p:extLst>
      <p:ext uri="{BB962C8B-B14F-4D97-AF65-F5344CB8AC3E}">
        <p14:creationId xmlns:p14="http://schemas.microsoft.com/office/powerpoint/2010/main" val="2305307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C3FE-8A56-4E91-A78D-06ED91A14060}"/>
              </a:ext>
            </a:extLst>
          </p:cNvPr>
          <p:cNvSpPr>
            <a:spLocks noGrp="1"/>
          </p:cNvSpPr>
          <p:nvPr>
            <p:ph type="title"/>
          </p:nvPr>
        </p:nvSpPr>
        <p:spPr/>
        <p:txBody>
          <a:bodyPr/>
          <a:lstStyle/>
          <a:p>
            <a:r>
              <a:rPr lang="en-GB" dirty="0"/>
              <a:t>By electrolysis</a:t>
            </a:r>
          </a:p>
        </p:txBody>
      </p:sp>
      <p:sp>
        <p:nvSpPr>
          <p:cNvPr id="3" name="Content Placeholder 2">
            <a:extLst>
              <a:ext uri="{FF2B5EF4-FFF2-40B4-BE49-F238E27FC236}">
                <a16:creationId xmlns:a16="http://schemas.microsoft.com/office/drawing/2014/main" id="{7BB57CAF-A696-41AF-8E38-FE5D0FA8B482}"/>
              </a:ext>
            </a:extLst>
          </p:cNvPr>
          <p:cNvSpPr>
            <a:spLocks noGrp="1"/>
          </p:cNvSpPr>
          <p:nvPr>
            <p:ph sz="quarter" idx="13"/>
          </p:nvPr>
        </p:nvSpPr>
        <p:spPr>
          <a:xfrm>
            <a:off x="306419" y="890125"/>
            <a:ext cx="8532000" cy="3592262"/>
          </a:xfrm>
        </p:spPr>
        <p:txBody>
          <a:bodyPr/>
          <a:lstStyle/>
          <a:p>
            <a:pPr marL="0" indent="0">
              <a:buNone/>
            </a:pPr>
            <a:r>
              <a:rPr lang="en-GB" dirty="0"/>
              <a:t>By electrolysis from renewable sources </a:t>
            </a:r>
            <a:r>
              <a:rPr lang="en-GB"/>
              <a:t>– an electrolyser </a:t>
            </a:r>
            <a:r>
              <a:rPr lang="en-GB" dirty="0"/>
              <a:t>may typically operate at an efficiency of around 80% (including ancillary power consumption)</a:t>
            </a:r>
          </a:p>
          <a:p>
            <a:pPr marL="0" indent="0">
              <a:buNone/>
            </a:pPr>
            <a:r>
              <a:rPr lang="en-GB" dirty="0"/>
              <a:t>Inherently produces low carbon electricity but only when the wind blows or sun shines</a:t>
            </a:r>
          </a:p>
          <a:p>
            <a:pPr marL="0" indent="0">
              <a:buNone/>
            </a:pPr>
            <a:endParaRPr lang="en-GB" dirty="0"/>
          </a:p>
          <a:p>
            <a:pPr>
              <a:buNone/>
            </a:pPr>
            <a:endParaRPr lang="en-GB" dirty="0"/>
          </a:p>
        </p:txBody>
      </p:sp>
      <p:sp>
        <p:nvSpPr>
          <p:cNvPr id="4" name="Slide Number Placeholder 3">
            <a:extLst>
              <a:ext uri="{FF2B5EF4-FFF2-40B4-BE49-F238E27FC236}">
                <a16:creationId xmlns:a16="http://schemas.microsoft.com/office/drawing/2014/main" id="{B215A40F-8DBF-4F83-843F-ECADBB029B9D}"/>
              </a:ext>
            </a:extLst>
          </p:cNvPr>
          <p:cNvSpPr>
            <a:spLocks noGrp="1"/>
          </p:cNvSpPr>
          <p:nvPr>
            <p:ph type="sldNum" sz="quarter" idx="16"/>
          </p:nvPr>
        </p:nvSpPr>
        <p:spPr/>
        <p:txBody>
          <a:bodyPr/>
          <a:lstStyle/>
          <a:p>
            <a:fld id="{76304153-AB0A-48EF-9773-766B89829996}" type="slidenum">
              <a:rPr lang="en-US" noProof="1" smtClean="0"/>
              <a:pPr/>
              <a:t>20</a:t>
            </a:fld>
            <a:endParaRPr lang="en-US" noProof="1"/>
          </a:p>
        </p:txBody>
      </p:sp>
      <p:sp>
        <p:nvSpPr>
          <p:cNvPr id="5" name="Footer Placeholder 4">
            <a:extLst>
              <a:ext uri="{FF2B5EF4-FFF2-40B4-BE49-F238E27FC236}">
                <a16:creationId xmlns:a16="http://schemas.microsoft.com/office/drawing/2014/main" id="{4DD78D31-49B0-454C-B38F-D6525277FBF1}"/>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BB284545-025F-4D07-8C3E-DF92A10DCC27}"/>
              </a:ext>
            </a:extLst>
          </p:cNvPr>
          <p:cNvSpPr>
            <a:spLocks noGrp="1"/>
          </p:cNvSpPr>
          <p:nvPr>
            <p:ph type="dt" sz="half" idx="14"/>
          </p:nvPr>
        </p:nvSpPr>
        <p:spPr/>
        <p:txBody>
          <a:bodyPr/>
          <a:lstStyle/>
          <a:p>
            <a:pPr algn="l"/>
            <a:r>
              <a:rPr lang="en-US" noProof="1"/>
              <a:t>Kiwa Gastec</a:t>
            </a:r>
          </a:p>
        </p:txBody>
      </p:sp>
      <p:sp>
        <p:nvSpPr>
          <p:cNvPr id="8" name="TextBox 7"/>
          <p:cNvSpPr txBox="1"/>
          <p:nvPr/>
        </p:nvSpPr>
        <p:spPr>
          <a:xfrm>
            <a:off x="303682" y="2313085"/>
            <a:ext cx="8314709" cy="584775"/>
          </a:xfrm>
          <a:prstGeom prst="rect">
            <a:avLst/>
          </a:prstGeom>
          <a:noFill/>
        </p:spPr>
        <p:txBody>
          <a:bodyPr wrap="square" rtlCol="0">
            <a:spAutoFit/>
          </a:bodyPr>
          <a:lstStyle/>
          <a:p>
            <a:r>
              <a:rPr lang="en-GB" sz="1600" dirty="0">
                <a:solidFill>
                  <a:schemeClr val="tx2"/>
                </a:solidFill>
              </a:rPr>
              <a:t>There is unlikely to be sufficient  genuinely ‘surplus’ renewable energy to be viable in the foreseeable future. Dedicated wind/solar farms will be necessary </a:t>
            </a:r>
          </a:p>
        </p:txBody>
      </p:sp>
    </p:spTree>
    <p:extLst>
      <p:ext uri="{BB962C8B-B14F-4D97-AF65-F5344CB8AC3E}">
        <p14:creationId xmlns:p14="http://schemas.microsoft.com/office/powerpoint/2010/main" val="4033470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A7695-E5F4-4DB1-AA0C-1FD800CB5C4F}"/>
              </a:ext>
            </a:extLst>
          </p:cNvPr>
          <p:cNvSpPr>
            <a:spLocks noGrp="1"/>
          </p:cNvSpPr>
          <p:nvPr>
            <p:ph type="title"/>
          </p:nvPr>
        </p:nvSpPr>
        <p:spPr/>
        <p:txBody>
          <a:bodyPr/>
          <a:lstStyle/>
          <a:p>
            <a:r>
              <a:rPr lang="en-GB" sz="2700" dirty="0"/>
              <a:t>Carbon emissions - the rationale behind the conversion</a:t>
            </a:r>
          </a:p>
        </p:txBody>
      </p:sp>
      <p:sp>
        <p:nvSpPr>
          <p:cNvPr id="4" name="Slide Number Placeholder 3">
            <a:extLst>
              <a:ext uri="{FF2B5EF4-FFF2-40B4-BE49-F238E27FC236}">
                <a16:creationId xmlns:a16="http://schemas.microsoft.com/office/drawing/2014/main" id="{0CA52F10-B8DC-4B30-A14C-E493EF1F7EE3}"/>
              </a:ext>
            </a:extLst>
          </p:cNvPr>
          <p:cNvSpPr>
            <a:spLocks noGrp="1"/>
          </p:cNvSpPr>
          <p:nvPr>
            <p:ph type="sldNum" sz="quarter" idx="16"/>
          </p:nvPr>
        </p:nvSpPr>
        <p:spPr/>
        <p:txBody>
          <a:bodyPr/>
          <a:lstStyle/>
          <a:p>
            <a:fld id="{76304153-AB0A-48EF-9773-766B89829996}" type="slidenum">
              <a:rPr lang="en-US" noProof="1" smtClean="0"/>
              <a:pPr/>
              <a:t>21</a:t>
            </a:fld>
            <a:endParaRPr lang="en-US" noProof="1"/>
          </a:p>
        </p:txBody>
      </p:sp>
      <p:sp>
        <p:nvSpPr>
          <p:cNvPr id="5" name="Footer Placeholder 4">
            <a:extLst>
              <a:ext uri="{FF2B5EF4-FFF2-40B4-BE49-F238E27FC236}">
                <a16:creationId xmlns:a16="http://schemas.microsoft.com/office/drawing/2014/main" id="{7C8354F4-BF28-43ED-92B6-22DAF856E6EC}"/>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BCA06504-5515-4AC8-AF19-1322154E68F2}"/>
              </a:ext>
            </a:extLst>
          </p:cNvPr>
          <p:cNvSpPr>
            <a:spLocks noGrp="1"/>
          </p:cNvSpPr>
          <p:nvPr>
            <p:ph type="dt" sz="half" idx="14"/>
          </p:nvPr>
        </p:nvSpPr>
        <p:spPr/>
        <p:txBody>
          <a:bodyPr/>
          <a:lstStyle/>
          <a:p>
            <a:pPr algn="l"/>
            <a:r>
              <a:rPr lang="en-US" noProof="1"/>
              <a:t>Kiwa Gastec</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1280153" y="1570597"/>
            <a:ext cx="4647359" cy="2682621"/>
          </a:xfrm>
          <a:prstGeom prst="rect">
            <a:avLst/>
          </a:prstGeom>
        </p:spPr>
      </p:pic>
      <p:sp>
        <p:nvSpPr>
          <p:cNvPr id="14" name="Rectangle 13"/>
          <p:cNvSpPr/>
          <p:nvPr/>
        </p:nvSpPr>
        <p:spPr>
          <a:xfrm>
            <a:off x="5619919" y="3988965"/>
            <a:ext cx="623086" cy="13797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~15</a:t>
            </a:r>
          </a:p>
        </p:txBody>
      </p:sp>
      <p:sp>
        <p:nvSpPr>
          <p:cNvPr id="15" name="TextBox 14"/>
          <p:cNvSpPr txBox="1"/>
          <p:nvPr/>
        </p:nvSpPr>
        <p:spPr>
          <a:xfrm>
            <a:off x="5540168" y="4174350"/>
            <a:ext cx="782587" cy="338554"/>
          </a:xfrm>
          <a:prstGeom prst="rect">
            <a:avLst/>
          </a:prstGeom>
          <a:noFill/>
        </p:spPr>
        <p:txBody>
          <a:bodyPr wrap="none" rtlCol="0">
            <a:spAutoFit/>
          </a:bodyPr>
          <a:lstStyle/>
          <a:p>
            <a:r>
              <a:rPr lang="en-GB" sz="800" b="1" dirty="0"/>
              <a:t>Wind based</a:t>
            </a:r>
          </a:p>
          <a:p>
            <a:r>
              <a:rPr lang="en-GB" sz="800" b="1" dirty="0"/>
              <a:t> electrolysis</a:t>
            </a:r>
          </a:p>
        </p:txBody>
      </p:sp>
      <p:sp>
        <p:nvSpPr>
          <p:cNvPr id="3" name="TextBox 2">
            <a:extLst>
              <a:ext uri="{FF2B5EF4-FFF2-40B4-BE49-F238E27FC236}">
                <a16:creationId xmlns:a16="http://schemas.microsoft.com/office/drawing/2014/main" id="{6238E4B3-DDD9-4FC8-B25F-E56F3CA09262}"/>
              </a:ext>
            </a:extLst>
          </p:cNvPr>
          <p:cNvSpPr txBox="1"/>
          <p:nvPr/>
        </p:nvSpPr>
        <p:spPr>
          <a:xfrm>
            <a:off x="503162" y="732266"/>
            <a:ext cx="8183638" cy="584775"/>
          </a:xfrm>
          <a:prstGeom prst="rect">
            <a:avLst/>
          </a:prstGeom>
          <a:noFill/>
        </p:spPr>
        <p:txBody>
          <a:bodyPr wrap="square" rtlCol="0">
            <a:spAutoFit/>
          </a:bodyPr>
          <a:lstStyle/>
          <a:p>
            <a:r>
              <a:rPr lang="en-GB" sz="1600" dirty="0">
                <a:solidFill>
                  <a:schemeClr val="tx2"/>
                </a:solidFill>
              </a:rPr>
              <a:t>Components of Scope 3 carbon footprint of Natural gas, SMR, hydrogen and wind turbine hydrogen</a:t>
            </a:r>
          </a:p>
        </p:txBody>
      </p:sp>
    </p:spTree>
    <p:extLst>
      <p:ext uri="{BB962C8B-B14F-4D97-AF65-F5344CB8AC3E}">
        <p14:creationId xmlns:p14="http://schemas.microsoft.com/office/powerpoint/2010/main" val="3453436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64D4-BB93-4594-BCD3-4F9FF23277C3}"/>
              </a:ext>
            </a:extLst>
          </p:cNvPr>
          <p:cNvSpPr>
            <a:spLocks noGrp="1"/>
          </p:cNvSpPr>
          <p:nvPr>
            <p:ph type="title"/>
          </p:nvPr>
        </p:nvSpPr>
        <p:spPr/>
        <p:txBody>
          <a:bodyPr/>
          <a:lstStyle/>
          <a:p>
            <a:r>
              <a:rPr lang="en-GB" dirty="0"/>
              <a:t>Current range of bulk hydrogen costs (ex works)</a:t>
            </a:r>
          </a:p>
        </p:txBody>
      </p:sp>
      <p:sp>
        <p:nvSpPr>
          <p:cNvPr id="4" name="Slide Number Placeholder 3">
            <a:extLst>
              <a:ext uri="{FF2B5EF4-FFF2-40B4-BE49-F238E27FC236}">
                <a16:creationId xmlns:a16="http://schemas.microsoft.com/office/drawing/2014/main" id="{658954BF-388D-422F-B23B-BF7AA3EC53D4}"/>
              </a:ext>
            </a:extLst>
          </p:cNvPr>
          <p:cNvSpPr>
            <a:spLocks noGrp="1"/>
          </p:cNvSpPr>
          <p:nvPr>
            <p:ph type="sldNum" sz="quarter" idx="16"/>
          </p:nvPr>
        </p:nvSpPr>
        <p:spPr/>
        <p:txBody>
          <a:bodyPr/>
          <a:lstStyle/>
          <a:p>
            <a:fld id="{76304153-AB0A-48EF-9773-766B89829996}" type="slidenum">
              <a:rPr lang="en-US" noProof="1" smtClean="0"/>
              <a:pPr/>
              <a:t>22</a:t>
            </a:fld>
            <a:endParaRPr lang="en-US" noProof="1"/>
          </a:p>
        </p:txBody>
      </p:sp>
      <p:sp>
        <p:nvSpPr>
          <p:cNvPr id="5" name="Footer Placeholder 4">
            <a:extLst>
              <a:ext uri="{FF2B5EF4-FFF2-40B4-BE49-F238E27FC236}">
                <a16:creationId xmlns:a16="http://schemas.microsoft.com/office/drawing/2014/main" id="{40B63F6B-21FC-40B7-BA0F-E72BCB19F759}"/>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E85B0F51-4E80-48A8-A921-5C7157A27A79}"/>
              </a:ext>
            </a:extLst>
          </p:cNvPr>
          <p:cNvSpPr>
            <a:spLocks noGrp="1"/>
          </p:cNvSpPr>
          <p:nvPr>
            <p:ph type="dt" sz="half" idx="14"/>
          </p:nvPr>
        </p:nvSpPr>
        <p:spPr/>
        <p:txBody>
          <a:bodyPr/>
          <a:lstStyle/>
          <a:p>
            <a:pPr algn="l"/>
            <a:r>
              <a:rPr lang="en-US" noProof="1"/>
              <a:t>Kiwa Gastec</a:t>
            </a:r>
          </a:p>
        </p:txBody>
      </p:sp>
      <p:graphicFrame>
        <p:nvGraphicFramePr>
          <p:cNvPr id="8" name="Table 7"/>
          <p:cNvGraphicFramePr>
            <a:graphicFrameLocks noGrp="1"/>
          </p:cNvGraphicFramePr>
          <p:nvPr>
            <p:extLst>
              <p:ext uri="{D42A27DB-BD31-4B8C-83A1-F6EECF244321}">
                <p14:modId xmlns:p14="http://schemas.microsoft.com/office/powerpoint/2010/main" val="3519547617"/>
              </p:ext>
            </p:extLst>
          </p:nvPr>
        </p:nvGraphicFramePr>
        <p:xfrm>
          <a:off x="1315067" y="1057654"/>
          <a:ext cx="4851063" cy="3400425"/>
        </p:xfrm>
        <a:graphic>
          <a:graphicData uri="http://schemas.openxmlformats.org/drawingml/2006/table">
            <a:tbl>
              <a:tblPr/>
              <a:tblGrid>
                <a:gridCol w="1092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0033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926763">
                  <a:extLst>
                    <a:ext uri="{9D8B030D-6E8A-4147-A177-3AD203B41FA5}">
                      <a16:colId xmlns:a16="http://schemas.microsoft.com/office/drawing/2014/main" val="20004"/>
                    </a:ext>
                  </a:extLst>
                </a:gridCol>
              </a:tblGrid>
              <a:tr h="447675">
                <a:tc>
                  <a:txBody>
                    <a:bodyPr/>
                    <a:lstStyle/>
                    <a:p>
                      <a:pPr algn="l" fontAlgn="t"/>
                      <a:r>
                        <a:rPr lang="en-GB" sz="1350" b="1" i="0" u="none" strike="noStrike" dirty="0">
                          <a:solidFill>
                            <a:srgbClr val="FFFFFF"/>
                          </a:solidFill>
                          <a:latin typeface="Arial"/>
                        </a:rPr>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5DA1"/>
                    </a:solidFill>
                  </a:tcPr>
                </a:tc>
                <a:tc>
                  <a:txBody>
                    <a:bodyPr/>
                    <a:lstStyle/>
                    <a:p>
                      <a:pPr algn="l" fontAlgn="t"/>
                      <a:r>
                        <a:rPr lang="en-GB" sz="1350" b="1" i="0" u="none" strike="noStrike">
                          <a:solidFill>
                            <a:srgbClr val="FFFFFF"/>
                          </a:solidFill>
                          <a:latin typeface="Arial"/>
                        </a:rPr>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5DA1"/>
                    </a:solidFill>
                  </a:tcPr>
                </a:tc>
                <a:tc>
                  <a:txBody>
                    <a:bodyPr/>
                    <a:lstStyle/>
                    <a:p>
                      <a:pPr algn="ctr" rtl="0" fontAlgn="t"/>
                      <a:r>
                        <a:rPr lang="en-GB" sz="1200" b="1" i="0" u="none" strike="noStrike" dirty="0">
                          <a:solidFill>
                            <a:srgbClr val="FFFFFF"/>
                          </a:solidFill>
                          <a:latin typeface="Arial"/>
                        </a:rPr>
                        <a:t>Reformer ATR</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5DA1"/>
                    </a:solidFill>
                  </a:tcPr>
                </a:tc>
                <a:tc>
                  <a:txBody>
                    <a:bodyPr/>
                    <a:lstStyle/>
                    <a:p>
                      <a:pPr algn="ctr" rtl="0" fontAlgn="t"/>
                      <a:r>
                        <a:rPr lang="en-GB" sz="1200" b="1" i="0" u="none" strike="noStrike" dirty="0">
                          <a:solidFill>
                            <a:srgbClr val="FFFFFF"/>
                          </a:solidFill>
                          <a:latin typeface="Arial"/>
                        </a:rPr>
                        <a:t>SMR</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5DA1"/>
                    </a:solidFill>
                  </a:tcPr>
                </a:tc>
                <a:tc>
                  <a:txBody>
                    <a:bodyPr/>
                    <a:lstStyle/>
                    <a:p>
                      <a:pPr algn="ctr" rtl="0" fontAlgn="t"/>
                      <a:r>
                        <a:rPr lang="en-GB" sz="1200" b="1" i="0" u="none" strike="noStrike" dirty="0">
                          <a:solidFill>
                            <a:srgbClr val="FFFFFF"/>
                          </a:solidFill>
                          <a:latin typeface="Arial"/>
                        </a:rPr>
                        <a:t>Electrolysis</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5DA1"/>
                    </a:solidFill>
                  </a:tcPr>
                </a:tc>
                <a:extLst>
                  <a:ext uri="{0D108BD9-81ED-4DB2-BD59-A6C34878D82A}">
                    <a16:rowId xmlns:a16="http://schemas.microsoft.com/office/drawing/2014/main" val="10000"/>
                  </a:ext>
                </a:extLst>
              </a:tr>
              <a:tr h="209550">
                <a:tc>
                  <a:txBody>
                    <a:bodyPr/>
                    <a:lstStyle/>
                    <a:p>
                      <a:pPr algn="ctr" rtl="0" fontAlgn="b"/>
                      <a:r>
                        <a:rPr lang="en-GB" sz="1000" b="0" i="0" u="none" strike="noStrike" dirty="0">
                          <a:solidFill>
                            <a:srgbClr val="004679"/>
                          </a:solidFill>
                          <a:latin typeface="Arial"/>
                        </a:rPr>
                        <a:t>Feedstock</a:t>
                      </a:r>
                      <a:r>
                        <a:rPr lang="en-GB" sz="1000" b="0" i="0" u="none" strike="noStrike" dirty="0">
                          <a:solidFill>
                            <a:srgbClr val="004679"/>
                          </a:solidFill>
                          <a:latin typeface="Calibri"/>
                        </a:rPr>
                        <a:t> </a:t>
                      </a:r>
                      <a:endParaRPr lang="en-GB" sz="1000" b="0" i="0" u="none" strike="noStrike" dirty="0">
                        <a:solidFill>
                          <a:srgbClr val="004679"/>
                        </a:solidFill>
                        <a:latin typeface="Arial"/>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£/kW</a:t>
                      </a:r>
                      <a:r>
                        <a:rPr lang="en-GB" sz="1000" b="0" i="0" u="none" strike="noStrike">
                          <a:solidFill>
                            <a:srgbClr val="004679"/>
                          </a:solidFill>
                          <a:latin typeface="Calibri"/>
                        </a:rPr>
                        <a:t> </a:t>
                      </a:r>
                      <a:endParaRPr lang="en-GB" sz="1000" b="0" i="0" u="none" strike="noStrike">
                        <a:solidFill>
                          <a:srgbClr val="004679"/>
                        </a:solidFill>
                        <a:latin typeface="Arial"/>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£0.02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£0.02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dirty="0">
                          <a:solidFill>
                            <a:srgbClr val="004679"/>
                          </a:solidFill>
                          <a:latin typeface="Arial"/>
                        </a:rPr>
                        <a:t>£0.04</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extLst>
                  <a:ext uri="{0D108BD9-81ED-4DB2-BD59-A6C34878D82A}">
                    <a16:rowId xmlns:a16="http://schemas.microsoft.com/office/drawing/2014/main" val="10001"/>
                  </a:ext>
                </a:extLst>
              </a:tr>
              <a:tr h="200025">
                <a:tc>
                  <a:txBody>
                    <a:bodyPr/>
                    <a:lstStyle/>
                    <a:p>
                      <a:pPr algn="ctr" rtl="0" fontAlgn="b"/>
                      <a:r>
                        <a:rPr lang="en-GB" sz="1000" b="0" i="0" u="none" strike="noStrike" dirty="0">
                          <a:solidFill>
                            <a:srgbClr val="004679"/>
                          </a:solidFill>
                          <a:latin typeface="Arial"/>
                        </a:rPr>
                        <a:t>Efficiency</a:t>
                      </a:r>
                      <a:r>
                        <a:rPr lang="en-GB" sz="1000" b="0" i="0" u="none" strike="noStrike" dirty="0">
                          <a:solidFill>
                            <a:srgbClr val="004679"/>
                          </a:solidFill>
                          <a:latin typeface="Calibri"/>
                        </a:rPr>
                        <a:t> </a:t>
                      </a:r>
                      <a:endParaRPr lang="en-GB" sz="1000" b="0" i="0" u="none" strike="noStrike" dirty="0">
                        <a:solidFill>
                          <a:srgbClr val="004679"/>
                        </a:solidFill>
                        <a:latin typeface="Arial"/>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fontAlgn="ctr"/>
                      <a:r>
                        <a:rPr lang="en-GB" sz="1000" b="0" i="0" u="none" strike="noStrike">
                          <a:solidFill>
                            <a:srgbClr val="004679"/>
                          </a:solidFill>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a:solidFill>
                            <a:srgbClr val="004679"/>
                          </a:solidFill>
                          <a:latin typeface="Arial"/>
                        </a:rPr>
                        <a:t>79.90%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a:solidFill>
                            <a:srgbClr val="004679"/>
                          </a:solidFill>
                          <a:latin typeface="Arial"/>
                        </a:rPr>
                        <a:t>79.50%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a:solidFill>
                            <a:srgbClr val="004679"/>
                          </a:solidFill>
                          <a:latin typeface="Arial"/>
                        </a:rPr>
                        <a:t>70.90%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extLst>
                  <a:ext uri="{0D108BD9-81ED-4DB2-BD59-A6C34878D82A}">
                    <a16:rowId xmlns:a16="http://schemas.microsoft.com/office/drawing/2014/main" val="10002"/>
                  </a:ext>
                </a:extLst>
              </a:tr>
              <a:tr h="200025">
                <a:tc>
                  <a:txBody>
                    <a:bodyPr/>
                    <a:lstStyle/>
                    <a:p>
                      <a:pPr algn="ctr" rtl="0" fontAlgn="b"/>
                      <a:r>
                        <a:rPr lang="en-GB" sz="1000" b="0" i="0" u="none" strike="noStrike" dirty="0">
                          <a:solidFill>
                            <a:srgbClr val="004679"/>
                          </a:solidFill>
                          <a:latin typeface="Arial"/>
                        </a:rPr>
                        <a:t>Capital</a:t>
                      </a:r>
                      <a:r>
                        <a:rPr lang="en-GB" sz="1000" b="0" i="0" u="none" strike="noStrike" dirty="0">
                          <a:solidFill>
                            <a:srgbClr val="004679"/>
                          </a:solidFill>
                          <a:latin typeface="Calibri"/>
                        </a:rPr>
                        <a:t> </a:t>
                      </a:r>
                      <a:endParaRPr lang="en-GB" sz="1000" b="0" i="0" u="none" strike="noStrike" dirty="0">
                        <a:solidFill>
                          <a:srgbClr val="004679"/>
                        </a:solidFill>
                        <a:latin typeface="Arial"/>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£/kW</a:t>
                      </a:r>
                      <a:r>
                        <a:rPr lang="en-GB" sz="1000" b="0" i="0" u="none" strike="noStrike">
                          <a:solidFill>
                            <a:srgbClr val="004679"/>
                          </a:solidFill>
                          <a:latin typeface="Calibri"/>
                        </a:rPr>
                        <a:t> </a:t>
                      </a:r>
                      <a:endParaRPr lang="en-GB" sz="1000" b="0" i="0" u="none" strike="noStrike">
                        <a:solidFill>
                          <a:srgbClr val="004679"/>
                        </a:solidFill>
                        <a:latin typeface="Arial"/>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£631</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£721</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£906</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extLst>
                  <a:ext uri="{0D108BD9-81ED-4DB2-BD59-A6C34878D82A}">
                    <a16:rowId xmlns:a16="http://schemas.microsoft.com/office/drawing/2014/main" val="10003"/>
                  </a:ext>
                </a:extLst>
              </a:tr>
              <a:tr h="200025">
                <a:tc>
                  <a:txBody>
                    <a:bodyPr/>
                    <a:lstStyle/>
                    <a:p>
                      <a:pPr algn="ctr" rtl="0" fontAlgn="b"/>
                      <a:r>
                        <a:rPr lang="en-GB" sz="1000" b="0" i="0" u="none" strike="noStrike">
                          <a:solidFill>
                            <a:srgbClr val="004679"/>
                          </a:solidFill>
                          <a:latin typeface="Arial"/>
                        </a:rPr>
                        <a:t>Life</a:t>
                      </a:r>
                      <a:r>
                        <a:rPr lang="en-GB" sz="1000" b="0" i="0" u="none" strike="noStrike">
                          <a:solidFill>
                            <a:srgbClr val="004679"/>
                          </a:solidFill>
                          <a:latin typeface="Calibri"/>
                        </a:rPr>
                        <a:t> </a:t>
                      </a:r>
                      <a:endParaRPr lang="en-GB" sz="1000" b="0" i="0" u="none" strike="noStrike">
                        <a:solidFill>
                          <a:srgbClr val="004679"/>
                        </a:solidFill>
                        <a:latin typeface="Arial"/>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dirty="0">
                          <a:solidFill>
                            <a:srgbClr val="004679"/>
                          </a:solidFill>
                          <a:latin typeface="Arial"/>
                        </a:rPr>
                        <a:t>Years</a:t>
                      </a:r>
                      <a:r>
                        <a:rPr lang="en-GB" sz="1000" b="0" i="0" u="none" strike="noStrike" dirty="0">
                          <a:solidFill>
                            <a:srgbClr val="004679"/>
                          </a:solidFill>
                          <a:latin typeface="Calibri"/>
                        </a:rPr>
                        <a:t> </a:t>
                      </a:r>
                      <a:endParaRPr lang="en-GB" sz="1000" b="0" i="0" u="none" strike="noStrike" dirty="0">
                        <a:solidFill>
                          <a:srgbClr val="004679"/>
                        </a:solidFill>
                        <a:latin typeface="Arial"/>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a:solidFill>
                            <a:srgbClr val="004679"/>
                          </a:solidFill>
                          <a:latin typeface="Arial"/>
                        </a:rPr>
                        <a:t>25</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a:solidFill>
                            <a:srgbClr val="004679"/>
                          </a:solidFill>
                          <a:latin typeface="Arial"/>
                        </a:rPr>
                        <a:t>25</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a:solidFill>
                            <a:srgbClr val="004679"/>
                          </a:solidFill>
                          <a:latin typeface="Arial"/>
                        </a:rPr>
                        <a:t>25</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extLst>
                  <a:ext uri="{0D108BD9-81ED-4DB2-BD59-A6C34878D82A}">
                    <a16:rowId xmlns:a16="http://schemas.microsoft.com/office/drawing/2014/main" val="10004"/>
                  </a:ext>
                </a:extLst>
              </a:tr>
              <a:tr h="200025">
                <a:tc>
                  <a:txBody>
                    <a:bodyPr/>
                    <a:lstStyle/>
                    <a:p>
                      <a:pPr algn="ctr" rtl="0" fontAlgn="b"/>
                      <a:r>
                        <a:rPr lang="en-GB" sz="1000" b="0" i="0" u="none" strike="noStrike">
                          <a:solidFill>
                            <a:srgbClr val="004679"/>
                          </a:solidFill>
                          <a:latin typeface="Arial"/>
                        </a:rPr>
                        <a:t>%ROI</a:t>
                      </a:r>
                      <a:r>
                        <a:rPr lang="en-GB" sz="1000" b="0" i="0" u="none" strike="noStrike">
                          <a:solidFill>
                            <a:srgbClr val="004679"/>
                          </a:solidFill>
                          <a:latin typeface="Calibri"/>
                        </a:rPr>
                        <a:t> </a:t>
                      </a:r>
                      <a:endParaRPr lang="en-GB" sz="1000" b="0" i="0" u="none" strike="noStrike">
                        <a:solidFill>
                          <a:srgbClr val="004679"/>
                        </a:solidFill>
                        <a:latin typeface="Arial"/>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fontAlgn="ctr"/>
                      <a:r>
                        <a:rPr lang="en-GB" sz="1000" b="0" i="0" u="none" strike="noStrike" dirty="0">
                          <a:solidFill>
                            <a:srgbClr val="004679"/>
                          </a:solidFill>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6%</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6%</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6%</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extLst>
                  <a:ext uri="{0D108BD9-81ED-4DB2-BD59-A6C34878D82A}">
                    <a16:rowId xmlns:a16="http://schemas.microsoft.com/office/drawing/2014/main" val="10005"/>
                  </a:ext>
                </a:extLst>
              </a:tr>
              <a:tr h="381000">
                <a:tc>
                  <a:txBody>
                    <a:bodyPr/>
                    <a:lstStyle/>
                    <a:p>
                      <a:pPr algn="ctr" rtl="0" fontAlgn="b"/>
                      <a:r>
                        <a:rPr lang="en-GB" sz="1000" b="0" i="0" u="none" strike="noStrike">
                          <a:solidFill>
                            <a:srgbClr val="004679"/>
                          </a:solidFill>
                          <a:latin typeface="Arial"/>
                        </a:rPr>
                        <a:t>Annual Production</a:t>
                      </a:r>
                      <a:r>
                        <a:rPr lang="en-GB" sz="1000" b="0" i="0" u="none" strike="noStrike">
                          <a:solidFill>
                            <a:srgbClr val="004679"/>
                          </a:solidFill>
                          <a:latin typeface="Calibri"/>
                        </a:rPr>
                        <a:t> </a:t>
                      </a:r>
                      <a:endParaRPr lang="en-GB" sz="1000" b="0" i="0" u="none" strike="noStrike">
                        <a:solidFill>
                          <a:srgbClr val="004679"/>
                        </a:solidFill>
                        <a:latin typeface="Arial"/>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fontAlgn="ctr"/>
                      <a:r>
                        <a:rPr lang="en-GB" sz="1000" b="0" i="0" u="none" strike="noStrike" dirty="0">
                          <a:solidFill>
                            <a:srgbClr val="004679"/>
                          </a:solidFill>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dirty="0">
                          <a:solidFill>
                            <a:srgbClr val="004679"/>
                          </a:solidFill>
                          <a:latin typeface="Arial"/>
                        </a:rPr>
                        <a:t>8500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a:solidFill>
                            <a:srgbClr val="004679"/>
                          </a:solidFill>
                          <a:latin typeface="Arial"/>
                        </a:rPr>
                        <a:t>8500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dirty="0">
                          <a:solidFill>
                            <a:srgbClr val="004679"/>
                          </a:solidFill>
                          <a:latin typeface="Arial"/>
                        </a:rPr>
                        <a:t>4029</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extLst>
                  <a:ext uri="{0D108BD9-81ED-4DB2-BD59-A6C34878D82A}">
                    <a16:rowId xmlns:a16="http://schemas.microsoft.com/office/drawing/2014/main" val="10006"/>
                  </a:ext>
                </a:extLst>
              </a:tr>
              <a:tr h="200025">
                <a:tc>
                  <a:txBody>
                    <a:bodyPr/>
                    <a:lstStyle/>
                    <a:p>
                      <a:pPr algn="ctr" rtl="0" fontAlgn="b"/>
                      <a:r>
                        <a:rPr lang="en-GB" sz="1000" b="0" i="0" u="none" strike="noStrike">
                          <a:solidFill>
                            <a:srgbClr val="004679"/>
                          </a:solidFill>
                          <a:latin typeface="Arial"/>
                        </a:rPr>
                        <a:t>Cost of OPEX</a:t>
                      </a:r>
                      <a:r>
                        <a:rPr lang="en-GB" sz="1000" b="0" i="0" u="none" strike="noStrike">
                          <a:solidFill>
                            <a:srgbClr val="004679"/>
                          </a:solidFill>
                          <a:latin typeface="Calibri"/>
                        </a:rPr>
                        <a:t> </a:t>
                      </a:r>
                      <a:endParaRPr lang="en-GB" sz="1000" b="0" i="0" u="none" strike="noStrike">
                        <a:solidFill>
                          <a:srgbClr val="004679"/>
                        </a:solidFill>
                        <a:latin typeface="Arial"/>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£/kWh</a:t>
                      </a:r>
                      <a:r>
                        <a:rPr lang="en-GB" sz="1000" b="0" i="0" u="none" strike="noStrike">
                          <a:solidFill>
                            <a:srgbClr val="004679"/>
                          </a:solidFill>
                          <a:latin typeface="Calibri"/>
                        </a:rPr>
                        <a:t> </a:t>
                      </a:r>
                      <a:endParaRPr lang="en-GB" sz="1000" b="0" i="0" u="none" strike="noStrike">
                        <a:solidFill>
                          <a:srgbClr val="004679"/>
                        </a:solidFill>
                        <a:latin typeface="Arial"/>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dirty="0">
                          <a:solidFill>
                            <a:srgbClr val="004679"/>
                          </a:solidFill>
                          <a:latin typeface="Arial"/>
                        </a:rPr>
                        <a:t>£0.00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£0.01</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extLst>
                  <a:ext uri="{0D108BD9-81ED-4DB2-BD59-A6C34878D82A}">
                    <a16:rowId xmlns:a16="http://schemas.microsoft.com/office/drawing/2014/main" val="10007"/>
                  </a:ext>
                </a:extLst>
              </a:tr>
              <a:tr h="200025">
                <a:tc>
                  <a:txBody>
                    <a:bodyPr/>
                    <a:lstStyle/>
                    <a:p>
                      <a:pPr algn="ctr" rtl="0" fontAlgn="b"/>
                      <a:r>
                        <a:rPr lang="en-GB" sz="1000" b="0" i="0" u="none" strike="noStrike">
                          <a:solidFill>
                            <a:srgbClr val="004679"/>
                          </a:solidFill>
                          <a:latin typeface="Arial"/>
                        </a:rPr>
                        <a:t>Cost of CAPEX</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a:solidFill>
                            <a:srgbClr val="004679"/>
                          </a:solidFill>
                          <a:latin typeface="Arial"/>
                        </a:rPr>
                        <a:t>£/kWh</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dirty="0">
                          <a:solidFill>
                            <a:srgbClr val="004679"/>
                          </a:solidFill>
                          <a:latin typeface="Arial"/>
                        </a:rPr>
                        <a:t>£0.01</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a:solidFill>
                            <a:srgbClr val="004679"/>
                          </a:solidFill>
                          <a:latin typeface="Arial"/>
                        </a:rPr>
                        <a:t>£0.01</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a:solidFill>
                            <a:srgbClr val="004679"/>
                          </a:solidFill>
                          <a:latin typeface="Arial"/>
                        </a:rPr>
                        <a:t>£0.02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extLst>
                  <a:ext uri="{0D108BD9-81ED-4DB2-BD59-A6C34878D82A}">
                    <a16:rowId xmlns:a16="http://schemas.microsoft.com/office/drawing/2014/main" val="10008"/>
                  </a:ext>
                </a:extLst>
              </a:tr>
              <a:tr h="200025">
                <a:tc>
                  <a:txBody>
                    <a:bodyPr/>
                    <a:lstStyle/>
                    <a:p>
                      <a:pPr algn="ctr" rtl="0" fontAlgn="b"/>
                      <a:r>
                        <a:rPr lang="en-GB" sz="1000" b="0" i="0" u="none" strike="noStrike">
                          <a:solidFill>
                            <a:srgbClr val="004679"/>
                          </a:solidFill>
                          <a:latin typeface="Arial"/>
                        </a:rPr>
                        <a:t>Cost of fuel</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£/kWh</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dirty="0">
                          <a:solidFill>
                            <a:srgbClr val="004679"/>
                          </a:solidFill>
                          <a:latin typeface="Arial"/>
                        </a:rPr>
                        <a:t>£0.02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£0.02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£0.05</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extLst>
                  <a:ext uri="{0D108BD9-81ED-4DB2-BD59-A6C34878D82A}">
                    <a16:rowId xmlns:a16="http://schemas.microsoft.com/office/drawing/2014/main" val="10009"/>
                  </a:ext>
                </a:extLst>
              </a:tr>
              <a:tr h="381000">
                <a:tc>
                  <a:txBody>
                    <a:bodyPr/>
                    <a:lstStyle/>
                    <a:p>
                      <a:pPr algn="ctr" rtl="0" fontAlgn="b"/>
                      <a:r>
                        <a:rPr lang="en-GB" sz="1000" b="0" i="0" u="none" strike="noStrike">
                          <a:solidFill>
                            <a:srgbClr val="004679"/>
                          </a:solidFill>
                          <a:latin typeface="Arial"/>
                        </a:rPr>
                        <a:t>Cost of CO2 disposal</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a:solidFill>
                            <a:srgbClr val="004679"/>
                          </a:solidFill>
                          <a:latin typeface="Arial"/>
                        </a:rPr>
                        <a:t>£/tonne</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a:solidFill>
                            <a:srgbClr val="004679"/>
                          </a:solidFill>
                          <a:latin typeface="Arial"/>
                        </a:rPr>
                        <a:t>20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dirty="0">
                          <a:solidFill>
                            <a:srgbClr val="004679"/>
                          </a:solidFill>
                          <a:latin typeface="Arial"/>
                        </a:rPr>
                        <a:t>20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0" i="0" u="none" strike="noStrike">
                          <a:solidFill>
                            <a:srgbClr val="004679"/>
                          </a:solidFill>
                          <a:latin typeface="Arial"/>
                        </a:rPr>
                        <a:t>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extLst>
                  <a:ext uri="{0D108BD9-81ED-4DB2-BD59-A6C34878D82A}">
                    <a16:rowId xmlns:a16="http://schemas.microsoft.com/office/drawing/2014/main" val="10010"/>
                  </a:ext>
                </a:extLst>
              </a:tr>
              <a:tr h="381000">
                <a:tc>
                  <a:txBody>
                    <a:bodyPr/>
                    <a:lstStyle/>
                    <a:p>
                      <a:pPr algn="ctr" rtl="0" fontAlgn="b"/>
                      <a:r>
                        <a:rPr lang="en-GB" sz="1000" b="0" i="0" u="none" strike="noStrike">
                          <a:solidFill>
                            <a:srgbClr val="004679"/>
                          </a:solidFill>
                          <a:latin typeface="Arial"/>
                        </a:rPr>
                        <a:t>Cost of CO2 disposal</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£/kWh</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a:solidFill>
                            <a:srgbClr val="004679"/>
                          </a:solidFill>
                          <a:latin typeface="Arial"/>
                        </a:rPr>
                        <a:t>£0.00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rtl="0" fontAlgn="b"/>
                      <a:r>
                        <a:rPr lang="en-GB" sz="1000" b="0" i="0" u="none" strike="noStrike" dirty="0">
                          <a:solidFill>
                            <a:srgbClr val="004679"/>
                          </a:solidFill>
                          <a:latin typeface="Arial"/>
                        </a:rPr>
                        <a:t>£0.00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tc>
                  <a:txBody>
                    <a:bodyPr/>
                    <a:lstStyle/>
                    <a:p>
                      <a:pPr algn="ctr" fontAlgn="ctr"/>
                      <a:r>
                        <a:rPr lang="en-GB" sz="1000" b="0" i="0" u="none" strike="noStrike" dirty="0">
                          <a:solidFill>
                            <a:srgbClr val="004679"/>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E0"/>
                    </a:solidFill>
                  </a:tcPr>
                </a:tc>
                <a:extLst>
                  <a:ext uri="{0D108BD9-81ED-4DB2-BD59-A6C34878D82A}">
                    <a16:rowId xmlns:a16="http://schemas.microsoft.com/office/drawing/2014/main" val="10011"/>
                  </a:ext>
                </a:extLst>
              </a:tr>
              <a:tr h="200025">
                <a:tc>
                  <a:txBody>
                    <a:bodyPr/>
                    <a:lstStyle/>
                    <a:p>
                      <a:pPr algn="ctr" rtl="0" fontAlgn="b"/>
                      <a:r>
                        <a:rPr lang="en-GB" sz="1000" b="1" i="0" u="none" strike="noStrike">
                          <a:solidFill>
                            <a:srgbClr val="004679"/>
                          </a:solidFill>
                          <a:latin typeface="Calibri"/>
                        </a:rPr>
                        <a:t>Total</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1" i="0" u="none" strike="noStrike">
                          <a:solidFill>
                            <a:srgbClr val="004679"/>
                          </a:solidFill>
                          <a:latin typeface="Arial"/>
                        </a:rPr>
                        <a:t>£/kWh</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1" i="0" u="none" strike="noStrike">
                          <a:solidFill>
                            <a:srgbClr val="004679"/>
                          </a:solidFill>
                          <a:latin typeface="Arial"/>
                        </a:rPr>
                        <a:t>£0.04</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1" i="0" u="none" strike="noStrike">
                          <a:solidFill>
                            <a:srgbClr val="004679"/>
                          </a:solidFill>
                          <a:latin typeface="Arial"/>
                        </a:rPr>
                        <a:t>£0.04</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tc>
                  <a:txBody>
                    <a:bodyPr/>
                    <a:lstStyle/>
                    <a:p>
                      <a:pPr algn="ctr" rtl="0" fontAlgn="b"/>
                      <a:r>
                        <a:rPr lang="en-GB" sz="1000" b="1" i="0" u="none" strike="noStrike" dirty="0">
                          <a:solidFill>
                            <a:srgbClr val="004679"/>
                          </a:solidFill>
                          <a:latin typeface="Arial"/>
                        </a:rPr>
                        <a:t>£0.08</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F0"/>
                    </a:solidFill>
                  </a:tcPr>
                </a:tc>
                <a:extLst>
                  <a:ext uri="{0D108BD9-81ED-4DB2-BD59-A6C34878D82A}">
                    <a16:rowId xmlns:a16="http://schemas.microsoft.com/office/drawing/2014/main" val="10012"/>
                  </a:ext>
                </a:extLst>
              </a:tr>
            </a:tbl>
          </a:graphicData>
        </a:graphic>
      </p:graphicFrame>
      <p:cxnSp>
        <p:nvCxnSpPr>
          <p:cNvPr id="7" name="Straight Arrow Connector 6">
            <a:extLst>
              <a:ext uri="{FF2B5EF4-FFF2-40B4-BE49-F238E27FC236}">
                <a16:creationId xmlns:a16="http://schemas.microsoft.com/office/drawing/2014/main" id="{45D0546B-F136-4943-A6FF-94F664D59C7C}"/>
              </a:ext>
            </a:extLst>
          </p:cNvPr>
          <p:cNvCxnSpPr/>
          <p:nvPr/>
        </p:nvCxnSpPr>
        <p:spPr>
          <a:xfrm flipH="1">
            <a:off x="5963055" y="1493196"/>
            <a:ext cx="739302" cy="107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6BC7E2F-A3C2-45BB-B7D3-A4E7462071B0}"/>
              </a:ext>
            </a:extLst>
          </p:cNvPr>
          <p:cNvSpPr txBox="1"/>
          <p:nvPr/>
        </p:nvSpPr>
        <p:spPr>
          <a:xfrm>
            <a:off x="6634263" y="1120773"/>
            <a:ext cx="1657826" cy="479427"/>
          </a:xfrm>
          <a:prstGeom prst="rect">
            <a:avLst/>
          </a:prstGeom>
          <a:noFill/>
        </p:spPr>
        <p:txBody>
          <a:bodyPr wrap="none" rtlCol="0">
            <a:spAutoFit/>
          </a:bodyPr>
          <a:lstStyle/>
          <a:p>
            <a:pPr>
              <a:lnSpc>
                <a:spcPts val="3600"/>
              </a:lnSpc>
            </a:pPr>
            <a:r>
              <a:rPr lang="en-GB" sz="1400" dirty="0">
                <a:solidFill>
                  <a:schemeClr val="tx2"/>
                </a:solidFill>
              </a:rPr>
              <a:t>Bid price Oct 2019</a:t>
            </a:r>
          </a:p>
        </p:txBody>
      </p:sp>
      <p:cxnSp>
        <p:nvCxnSpPr>
          <p:cNvPr id="11" name="Straight Arrow Connector 10">
            <a:extLst>
              <a:ext uri="{FF2B5EF4-FFF2-40B4-BE49-F238E27FC236}">
                <a16:creationId xmlns:a16="http://schemas.microsoft.com/office/drawing/2014/main" id="{97A1D01E-640D-4857-BF31-1701732D7257}"/>
              </a:ext>
            </a:extLst>
          </p:cNvPr>
          <p:cNvCxnSpPr>
            <a:cxnSpLocks/>
          </p:cNvCxnSpPr>
          <p:nvPr/>
        </p:nvCxnSpPr>
        <p:spPr>
          <a:xfrm flipH="1" flipV="1">
            <a:off x="6084651" y="1819072"/>
            <a:ext cx="617706" cy="153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AB3BE94-DCF9-4832-9CB7-434B6F09661B}"/>
              </a:ext>
            </a:extLst>
          </p:cNvPr>
          <p:cNvSpPr txBox="1"/>
          <p:nvPr/>
        </p:nvSpPr>
        <p:spPr>
          <a:xfrm>
            <a:off x="6553471" y="1732909"/>
            <a:ext cx="2145139" cy="954107"/>
          </a:xfrm>
          <a:prstGeom prst="rect">
            <a:avLst/>
          </a:prstGeom>
          <a:noFill/>
        </p:spPr>
        <p:txBody>
          <a:bodyPr wrap="none" rtlCol="0">
            <a:spAutoFit/>
          </a:bodyPr>
          <a:lstStyle/>
          <a:p>
            <a:r>
              <a:rPr lang="en-GB" sz="1400" dirty="0">
                <a:solidFill>
                  <a:schemeClr val="tx2"/>
                </a:solidFill>
              </a:rPr>
              <a:t>Atmospheric electrolyser</a:t>
            </a:r>
          </a:p>
          <a:p>
            <a:r>
              <a:rPr lang="en-GB" sz="1400" dirty="0">
                <a:solidFill>
                  <a:schemeClr val="tx2"/>
                </a:solidFill>
              </a:rPr>
              <a:t>£kW</a:t>
            </a:r>
            <a:r>
              <a:rPr lang="en-GB" sz="1400" baseline="-25000" dirty="0">
                <a:solidFill>
                  <a:schemeClr val="tx2"/>
                </a:solidFill>
              </a:rPr>
              <a:t>H2</a:t>
            </a:r>
          </a:p>
          <a:p>
            <a:r>
              <a:rPr lang="en-GB" sz="1400" dirty="0">
                <a:solidFill>
                  <a:schemeClr val="tx2"/>
                </a:solidFill>
              </a:rPr>
              <a:t> Summer 2019</a:t>
            </a:r>
          </a:p>
          <a:p>
            <a:endParaRPr lang="en-GB" sz="1400" dirty="0">
              <a:solidFill>
                <a:schemeClr val="tx2"/>
              </a:solidFill>
            </a:endParaRPr>
          </a:p>
        </p:txBody>
      </p:sp>
      <p:cxnSp>
        <p:nvCxnSpPr>
          <p:cNvPr id="13" name="Straight Arrow Connector 12"/>
          <p:cNvCxnSpPr/>
          <p:nvPr/>
        </p:nvCxnSpPr>
        <p:spPr>
          <a:xfrm flipH="1" flipV="1">
            <a:off x="5087566" y="3044758"/>
            <a:ext cx="1848255" cy="6128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3278221"/>
            <a:ext cx="1229824" cy="553998"/>
          </a:xfrm>
          <a:prstGeom prst="rect">
            <a:avLst/>
          </a:prstGeom>
          <a:noFill/>
        </p:spPr>
        <p:txBody>
          <a:bodyPr wrap="none" rtlCol="0">
            <a:spAutoFit/>
          </a:bodyPr>
          <a:lstStyle/>
          <a:p>
            <a:pPr>
              <a:lnSpc>
                <a:spcPts val="3600"/>
              </a:lnSpc>
            </a:pPr>
            <a:r>
              <a:rPr lang="en-GB" sz="1000" dirty="0">
                <a:solidFill>
                  <a:schemeClr val="tx2"/>
                </a:solidFill>
              </a:rPr>
              <a:t>Rounded to £0.00 </a:t>
            </a:r>
          </a:p>
        </p:txBody>
      </p:sp>
    </p:spTree>
    <p:extLst>
      <p:ext uri="{BB962C8B-B14F-4D97-AF65-F5344CB8AC3E}">
        <p14:creationId xmlns:p14="http://schemas.microsoft.com/office/powerpoint/2010/main" val="3662839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1360B-F126-4293-BC00-68F77D697DFF}"/>
              </a:ext>
            </a:extLst>
          </p:cNvPr>
          <p:cNvSpPr>
            <a:spLocks noGrp="1"/>
          </p:cNvSpPr>
          <p:nvPr>
            <p:ph type="title"/>
          </p:nvPr>
        </p:nvSpPr>
        <p:spPr/>
        <p:txBody>
          <a:bodyPr/>
          <a:lstStyle/>
          <a:p>
            <a:r>
              <a:rPr lang="en-GB" dirty="0"/>
              <a:t>Why hydrogen?</a:t>
            </a:r>
          </a:p>
        </p:txBody>
      </p:sp>
      <p:sp>
        <p:nvSpPr>
          <p:cNvPr id="3" name="Content Placeholder 2">
            <a:extLst>
              <a:ext uri="{FF2B5EF4-FFF2-40B4-BE49-F238E27FC236}">
                <a16:creationId xmlns:a16="http://schemas.microsoft.com/office/drawing/2014/main" id="{21D90231-F8E9-44C5-8021-F4AF5C13F4A5}"/>
              </a:ext>
            </a:extLst>
          </p:cNvPr>
          <p:cNvSpPr>
            <a:spLocks noGrp="1"/>
          </p:cNvSpPr>
          <p:nvPr>
            <p:ph sz="quarter" idx="13"/>
          </p:nvPr>
        </p:nvSpPr>
        <p:spPr/>
        <p:txBody>
          <a:bodyPr/>
          <a:lstStyle/>
          <a:p>
            <a:pPr marL="0" indent="0">
              <a:buNone/>
            </a:pPr>
            <a:r>
              <a:rPr lang="en-GB" dirty="0"/>
              <a:t>Low cost to:</a:t>
            </a:r>
          </a:p>
          <a:p>
            <a:pPr marL="0" indent="0">
              <a:buNone/>
            </a:pPr>
            <a:endParaRPr lang="en-GB" dirty="0"/>
          </a:p>
        </p:txBody>
      </p:sp>
      <p:sp>
        <p:nvSpPr>
          <p:cNvPr id="4" name="Slide Number Placeholder 3">
            <a:extLst>
              <a:ext uri="{FF2B5EF4-FFF2-40B4-BE49-F238E27FC236}">
                <a16:creationId xmlns:a16="http://schemas.microsoft.com/office/drawing/2014/main" id="{1E2F111A-688E-47FB-B8BE-85A0C1F43A77}"/>
              </a:ext>
            </a:extLst>
          </p:cNvPr>
          <p:cNvSpPr>
            <a:spLocks noGrp="1"/>
          </p:cNvSpPr>
          <p:nvPr>
            <p:ph type="sldNum" sz="quarter" idx="16"/>
          </p:nvPr>
        </p:nvSpPr>
        <p:spPr/>
        <p:txBody>
          <a:bodyPr/>
          <a:lstStyle/>
          <a:p>
            <a:fld id="{76304153-AB0A-48EF-9773-766B89829996}" type="slidenum">
              <a:rPr lang="en-US" noProof="1" smtClean="0"/>
              <a:pPr/>
              <a:t>23</a:t>
            </a:fld>
            <a:endParaRPr lang="en-US" noProof="1"/>
          </a:p>
        </p:txBody>
      </p:sp>
      <p:sp>
        <p:nvSpPr>
          <p:cNvPr id="5" name="Footer Placeholder 4">
            <a:extLst>
              <a:ext uri="{FF2B5EF4-FFF2-40B4-BE49-F238E27FC236}">
                <a16:creationId xmlns:a16="http://schemas.microsoft.com/office/drawing/2014/main" id="{8D97F080-E7FB-4728-AA07-AFAB812ED69A}"/>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CFD824DF-CCBA-4087-907F-42370D00A4D7}"/>
              </a:ext>
            </a:extLst>
          </p:cNvPr>
          <p:cNvSpPr>
            <a:spLocks noGrp="1"/>
          </p:cNvSpPr>
          <p:nvPr>
            <p:ph type="dt" sz="half" idx="14"/>
          </p:nvPr>
        </p:nvSpPr>
        <p:spPr/>
        <p:txBody>
          <a:bodyPr/>
          <a:lstStyle/>
          <a:p>
            <a:pPr algn="l"/>
            <a:r>
              <a:rPr lang="en-US" noProof="1"/>
              <a:t>Kiwa Gastec</a:t>
            </a:r>
          </a:p>
        </p:txBody>
      </p:sp>
      <p:graphicFrame>
        <p:nvGraphicFramePr>
          <p:cNvPr id="8" name="Diagram 7">
            <a:extLst>
              <a:ext uri="{FF2B5EF4-FFF2-40B4-BE49-F238E27FC236}">
                <a16:creationId xmlns:a16="http://schemas.microsoft.com/office/drawing/2014/main" id="{5E7396E2-739A-4162-9CAB-6B36377123F9}"/>
              </a:ext>
            </a:extLst>
          </p:cNvPr>
          <p:cNvGraphicFramePr/>
          <p:nvPr>
            <p:extLst>
              <p:ext uri="{D42A27DB-BD31-4B8C-83A1-F6EECF244321}">
                <p14:modId xmlns:p14="http://schemas.microsoft.com/office/powerpoint/2010/main" val="1496791680"/>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9301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79E9D-30DC-4ED8-B2D4-6EC3D851AF34}"/>
              </a:ext>
            </a:extLst>
          </p:cNvPr>
          <p:cNvSpPr>
            <a:spLocks noGrp="1"/>
          </p:cNvSpPr>
          <p:nvPr>
            <p:ph type="title"/>
          </p:nvPr>
        </p:nvSpPr>
        <p:spPr>
          <a:xfrm>
            <a:off x="221453" y="166304"/>
            <a:ext cx="8532000" cy="882415"/>
          </a:xfrm>
        </p:spPr>
        <p:txBody>
          <a:bodyPr/>
          <a:lstStyle/>
          <a:p>
            <a:r>
              <a:rPr lang="en-GB" dirty="0"/>
              <a:t>Hydrogen transport</a:t>
            </a:r>
          </a:p>
        </p:txBody>
      </p:sp>
      <p:sp>
        <p:nvSpPr>
          <p:cNvPr id="3" name="Content Placeholder 2">
            <a:extLst>
              <a:ext uri="{FF2B5EF4-FFF2-40B4-BE49-F238E27FC236}">
                <a16:creationId xmlns:a16="http://schemas.microsoft.com/office/drawing/2014/main" id="{2C724AA1-7005-4872-A863-91F598D97973}"/>
              </a:ext>
            </a:extLst>
          </p:cNvPr>
          <p:cNvSpPr>
            <a:spLocks noGrp="1"/>
          </p:cNvSpPr>
          <p:nvPr>
            <p:ph sz="quarter" idx="13"/>
          </p:nvPr>
        </p:nvSpPr>
        <p:spPr>
          <a:xfrm>
            <a:off x="221453" y="724792"/>
            <a:ext cx="8532000" cy="3262589"/>
          </a:xfrm>
        </p:spPr>
        <p:txBody>
          <a:bodyPr/>
          <a:lstStyle/>
          <a:p>
            <a:r>
              <a:rPr lang="en-GB" sz="1200" dirty="0">
                <a:solidFill>
                  <a:srgbClr val="0070C0"/>
                </a:solidFill>
              </a:rPr>
              <a:t>Low pressure H</a:t>
            </a:r>
            <a:r>
              <a:rPr lang="en-GB" sz="1200" baseline="-25000" dirty="0">
                <a:solidFill>
                  <a:srgbClr val="0070C0"/>
                </a:solidFill>
              </a:rPr>
              <a:t>2</a:t>
            </a:r>
            <a:r>
              <a:rPr lang="en-GB" sz="1200" dirty="0">
                <a:solidFill>
                  <a:srgbClr val="0070C0"/>
                </a:solidFill>
              </a:rPr>
              <a:t>  - broadly similar transport properties to Natural gas</a:t>
            </a:r>
          </a:p>
          <a:p>
            <a:r>
              <a:rPr lang="en-GB" sz="1200" dirty="0">
                <a:solidFill>
                  <a:srgbClr val="0070C0"/>
                </a:solidFill>
              </a:rPr>
              <a:t>At 85bar</a:t>
            </a:r>
            <a:r>
              <a:rPr lang="en-GB" sz="1200" baseline="-25000" dirty="0">
                <a:solidFill>
                  <a:srgbClr val="0070C0"/>
                </a:solidFill>
              </a:rPr>
              <a:t>g</a:t>
            </a:r>
            <a:r>
              <a:rPr lang="en-GB" sz="1200" dirty="0">
                <a:solidFill>
                  <a:srgbClr val="0070C0"/>
                </a:solidFill>
              </a:rPr>
              <a:t> it has a lower compressibility factor and is more difficult to compress so a new hydrogen transmission system will need slightly larger pipes and more complex compressor stations, but the cost is still very low </a:t>
            </a:r>
          </a:p>
          <a:p>
            <a:r>
              <a:rPr lang="en-GB" sz="1200" dirty="0">
                <a:solidFill>
                  <a:srgbClr val="0070C0"/>
                </a:solidFill>
              </a:rPr>
              <a:t>Natural gas can be brought to UK for &lt;~1p/kWh</a:t>
            </a:r>
          </a:p>
          <a:p>
            <a:endParaRPr lang="en-GB" dirty="0">
              <a:solidFill>
                <a:srgbClr val="0070C0"/>
              </a:solidFill>
            </a:endParaRPr>
          </a:p>
          <a:p>
            <a:endParaRPr lang="en-GB" dirty="0">
              <a:solidFill>
                <a:srgbClr val="0070C0"/>
              </a:solidFill>
            </a:endParaRPr>
          </a:p>
          <a:p>
            <a:pPr marL="0" indent="0">
              <a:buNone/>
            </a:pPr>
            <a:endParaRPr lang="en-GB" dirty="0">
              <a:solidFill>
                <a:srgbClr val="0070C0"/>
              </a:solidFill>
            </a:endParaRPr>
          </a:p>
          <a:p>
            <a:endParaRPr lang="en-GB" dirty="0">
              <a:solidFill>
                <a:srgbClr val="0070C0"/>
              </a:solidFill>
            </a:endParaRPr>
          </a:p>
          <a:p>
            <a:pPr marL="0" indent="0">
              <a:buNone/>
            </a:pPr>
            <a:endParaRPr lang="en-GB" dirty="0">
              <a:solidFill>
                <a:srgbClr val="0070C0"/>
              </a:solidFill>
            </a:endParaRPr>
          </a:p>
          <a:p>
            <a:endParaRPr lang="en-GB" dirty="0"/>
          </a:p>
        </p:txBody>
      </p:sp>
      <p:sp>
        <p:nvSpPr>
          <p:cNvPr id="4" name="Slide Number Placeholder 3">
            <a:extLst>
              <a:ext uri="{FF2B5EF4-FFF2-40B4-BE49-F238E27FC236}">
                <a16:creationId xmlns:a16="http://schemas.microsoft.com/office/drawing/2014/main" id="{17C29D3C-E662-4000-B609-C01CE4F3D50C}"/>
              </a:ext>
            </a:extLst>
          </p:cNvPr>
          <p:cNvSpPr>
            <a:spLocks noGrp="1"/>
          </p:cNvSpPr>
          <p:nvPr>
            <p:ph type="sldNum" sz="quarter" idx="16"/>
          </p:nvPr>
        </p:nvSpPr>
        <p:spPr/>
        <p:txBody>
          <a:bodyPr/>
          <a:lstStyle/>
          <a:p>
            <a:fld id="{76304153-AB0A-48EF-9773-766B89829996}" type="slidenum">
              <a:rPr lang="en-US" noProof="1" smtClean="0"/>
              <a:pPr/>
              <a:t>24</a:t>
            </a:fld>
            <a:endParaRPr lang="en-US" noProof="1"/>
          </a:p>
        </p:txBody>
      </p:sp>
      <p:sp>
        <p:nvSpPr>
          <p:cNvPr id="5" name="Footer Placeholder 4">
            <a:extLst>
              <a:ext uri="{FF2B5EF4-FFF2-40B4-BE49-F238E27FC236}">
                <a16:creationId xmlns:a16="http://schemas.microsoft.com/office/drawing/2014/main" id="{029A50AF-D19D-4B3F-BE84-232BE6D7BD09}"/>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F9A8D6AE-3BE4-44FF-BB04-92348D2E8B3E}"/>
              </a:ext>
            </a:extLst>
          </p:cNvPr>
          <p:cNvSpPr>
            <a:spLocks noGrp="1"/>
          </p:cNvSpPr>
          <p:nvPr>
            <p:ph type="dt" sz="half" idx="14"/>
          </p:nvPr>
        </p:nvSpPr>
        <p:spPr/>
        <p:txBody>
          <a:bodyPr/>
          <a:lstStyle/>
          <a:p>
            <a:pPr algn="l"/>
            <a:r>
              <a:rPr lang="en-US" noProof="1"/>
              <a:t>Kiwa Gastec</a:t>
            </a:r>
          </a:p>
        </p:txBody>
      </p:sp>
      <p:graphicFrame>
        <p:nvGraphicFramePr>
          <p:cNvPr id="15" name="Table 14">
            <a:extLst>
              <a:ext uri="{FF2B5EF4-FFF2-40B4-BE49-F238E27FC236}">
                <a16:creationId xmlns:a16="http://schemas.microsoft.com/office/drawing/2014/main" id="{DCD3D401-D571-4465-B252-FC8DF6282181}"/>
              </a:ext>
            </a:extLst>
          </p:cNvPr>
          <p:cNvGraphicFramePr>
            <a:graphicFrameLocks noGrp="1"/>
          </p:cNvGraphicFramePr>
          <p:nvPr>
            <p:extLst>
              <p:ext uri="{D42A27DB-BD31-4B8C-83A1-F6EECF244321}">
                <p14:modId xmlns:p14="http://schemas.microsoft.com/office/powerpoint/2010/main" val="3451255070"/>
              </p:ext>
            </p:extLst>
          </p:nvPr>
        </p:nvGraphicFramePr>
        <p:xfrm>
          <a:off x="971045" y="1925903"/>
          <a:ext cx="5963828" cy="2746170"/>
        </p:xfrm>
        <a:graphic>
          <a:graphicData uri="http://schemas.openxmlformats.org/drawingml/2006/table">
            <a:tbl>
              <a:tblPr firstRow="1" bandRow="1">
                <a:tableStyleId>{5C22544A-7EE6-4342-B048-85BDC9FD1C3A}</a:tableStyleId>
              </a:tblPr>
              <a:tblGrid>
                <a:gridCol w="949230">
                  <a:extLst>
                    <a:ext uri="{9D8B030D-6E8A-4147-A177-3AD203B41FA5}">
                      <a16:colId xmlns:a16="http://schemas.microsoft.com/office/drawing/2014/main" val="148600740"/>
                    </a:ext>
                  </a:extLst>
                </a:gridCol>
                <a:gridCol w="593834">
                  <a:extLst>
                    <a:ext uri="{9D8B030D-6E8A-4147-A177-3AD203B41FA5}">
                      <a16:colId xmlns:a16="http://schemas.microsoft.com/office/drawing/2014/main" val="599676719"/>
                    </a:ext>
                  </a:extLst>
                </a:gridCol>
                <a:gridCol w="539905">
                  <a:extLst>
                    <a:ext uri="{9D8B030D-6E8A-4147-A177-3AD203B41FA5}">
                      <a16:colId xmlns:a16="http://schemas.microsoft.com/office/drawing/2014/main" val="2729617507"/>
                    </a:ext>
                  </a:extLst>
                </a:gridCol>
                <a:gridCol w="711132">
                  <a:extLst>
                    <a:ext uri="{9D8B030D-6E8A-4147-A177-3AD203B41FA5}">
                      <a16:colId xmlns:a16="http://schemas.microsoft.com/office/drawing/2014/main" val="319533450"/>
                    </a:ext>
                  </a:extLst>
                </a:gridCol>
                <a:gridCol w="544971">
                  <a:extLst>
                    <a:ext uri="{9D8B030D-6E8A-4147-A177-3AD203B41FA5}">
                      <a16:colId xmlns:a16="http://schemas.microsoft.com/office/drawing/2014/main" val="4225509149"/>
                    </a:ext>
                  </a:extLst>
                </a:gridCol>
                <a:gridCol w="1734633">
                  <a:extLst>
                    <a:ext uri="{9D8B030D-6E8A-4147-A177-3AD203B41FA5}">
                      <a16:colId xmlns:a16="http://schemas.microsoft.com/office/drawing/2014/main" val="3800957092"/>
                    </a:ext>
                  </a:extLst>
                </a:gridCol>
                <a:gridCol w="890123">
                  <a:extLst>
                    <a:ext uri="{9D8B030D-6E8A-4147-A177-3AD203B41FA5}">
                      <a16:colId xmlns:a16="http://schemas.microsoft.com/office/drawing/2014/main" val="20006"/>
                    </a:ext>
                  </a:extLst>
                </a:gridCol>
              </a:tblGrid>
              <a:tr h="384317">
                <a:tc>
                  <a:txBody>
                    <a:bodyPr/>
                    <a:lstStyle/>
                    <a:p>
                      <a:endParaRPr lang="en-GB" dirty="0"/>
                    </a:p>
                  </a:txBody>
                  <a:tcPr/>
                </a:tc>
                <a:tc>
                  <a:txBody>
                    <a:bodyPr/>
                    <a:lstStyle/>
                    <a:p>
                      <a:pPr marL="0" algn="l" defTabSz="685244" rtl="0" eaLnBrk="1" latinLnBrk="0" hangingPunct="1"/>
                      <a:r>
                        <a:rPr lang="en-GB" sz="1000" kern="1200" dirty="0">
                          <a:solidFill>
                            <a:schemeClr val="bg1"/>
                          </a:solidFill>
                          <a:latin typeface="+mn-lt"/>
                          <a:ea typeface="+mn-ea"/>
                          <a:cs typeface="+mn-cs"/>
                        </a:rPr>
                        <a:t>MW</a:t>
                      </a:r>
                    </a:p>
                  </a:txBody>
                  <a:tcPr/>
                </a:tc>
                <a:tc>
                  <a:txBody>
                    <a:bodyPr/>
                    <a:lstStyle/>
                    <a:p>
                      <a:pPr marL="0" algn="l" defTabSz="685244" rtl="0" eaLnBrk="1" latinLnBrk="0" hangingPunct="1"/>
                      <a:r>
                        <a:rPr lang="en-GB" sz="1000" kern="1200" dirty="0" err="1">
                          <a:solidFill>
                            <a:schemeClr val="bg1"/>
                          </a:solidFill>
                          <a:latin typeface="+mn-lt"/>
                          <a:ea typeface="+mn-ea"/>
                          <a:cs typeface="+mn-cs"/>
                        </a:rPr>
                        <a:t>Dist</a:t>
                      </a:r>
                      <a:r>
                        <a:rPr lang="en-GB" sz="1000" kern="1200" dirty="0">
                          <a:solidFill>
                            <a:schemeClr val="bg1"/>
                          </a:solidFill>
                          <a:latin typeface="+mn-lt"/>
                          <a:ea typeface="+mn-ea"/>
                          <a:cs typeface="+mn-cs"/>
                        </a:rPr>
                        <a:t> km</a:t>
                      </a:r>
                    </a:p>
                  </a:txBody>
                  <a:tcPr/>
                </a:tc>
                <a:tc>
                  <a:txBody>
                    <a:bodyPr/>
                    <a:lstStyle/>
                    <a:p>
                      <a:pPr marL="0" algn="l" defTabSz="685244" rtl="0" eaLnBrk="1" latinLnBrk="0" hangingPunct="1"/>
                      <a:r>
                        <a:rPr lang="en-GB" sz="1000" kern="1200" dirty="0">
                          <a:solidFill>
                            <a:schemeClr val="bg1"/>
                          </a:solidFill>
                          <a:latin typeface="+mn-lt"/>
                          <a:ea typeface="+mn-ea"/>
                          <a:cs typeface="+mn-cs"/>
                        </a:rPr>
                        <a:t>Project cost</a:t>
                      </a:r>
                    </a:p>
                  </a:txBody>
                  <a:tcPr/>
                </a:tc>
                <a:tc>
                  <a:txBody>
                    <a:bodyPr/>
                    <a:lstStyle/>
                    <a:p>
                      <a:pPr marL="0" algn="l" defTabSz="685244" rtl="0" eaLnBrk="1" latinLnBrk="0" hangingPunct="1"/>
                      <a:r>
                        <a:rPr lang="en-GB" sz="1000" kern="1200" dirty="0">
                          <a:solidFill>
                            <a:schemeClr val="bg1"/>
                          </a:solidFill>
                          <a:latin typeface="+mn-lt"/>
                          <a:ea typeface="+mn-ea"/>
                          <a:cs typeface="+mn-cs"/>
                        </a:rPr>
                        <a:t>£/MW km</a:t>
                      </a:r>
                    </a:p>
                  </a:txBody>
                  <a:tcPr/>
                </a:tc>
                <a:tc>
                  <a:txBody>
                    <a:bodyPr/>
                    <a:lstStyle/>
                    <a:p>
                      <a:pPr marL="0" algn="l" defTabSz="685244" rtl="0" eaLnBrk="1" latinLnBrk="0" hangingPunct="1"/>
                      <a:r>
                        <a:rPr lang="en-GB" sz="1000" kern="1200" dirty="0">
                          <a:solidFill>
                            <a:schemeClr val="bg1"/>
                          </a:solidFill>
                          <a:latin typeface="+mn-lt"/>
                          <a:ea typeface="+mn-ea"/>
                          <a:cs typeface="+mn-cs"/>
                        </a:rPr>
                        <a:t>Ref </a:t>
                      </a:r>
                      <a:r>
                        <a:rPr lang="en-GB" sz="1000" kern="1200" dirty="0" err="1">
                          <a:solidFill>
                            <a:schemeClr val="bg1"/>
                          </a:solidFill>
                          <a:latin typeface="+mn-lt"/>
                          <a:ea typeface="+mn-ea"/>
                          <a:cs typeface="+mn-cs"/>
                        </a:rPr>
                        <a:t>GaC</a:t>
                      </a:r>
                      <a:r>
                        <a:rPr lang="en-GB" sz="1000" kern="1200" dirty="0">
                          <a:solidFill>
                            <a:schemeClr val="bg1"/>
                          </a:solidFill>
                          <a:latin typeface="+mn-lt"/>
                          <a:ea typeface="+mn-ea"/>
                          <a:cs typeface="+mn-cs"/>
                        </a:rPr>
                        <a:t> from public data</a:t>
                      </a:r>
                    </a:p>
                  </a:txBody>
                  <a:tcPr/>
                </a:tc>
                <a:tc>
                  <a:txBody>
                    <a:bodyPr/>
                    <a:lstStyle/>
                    <a:p>
                      <a:pPr marL="0" algn="l" defTabSz="685244" rtl="0" eaLnBrk="1" latinLnBrk="0" hangingPunct="1"/>
                      <a:r>
                        <a:rPr lang="en-GB" sz="1000" kern="1200" dirty="0">
                          <a:solidFill>
                            <a:schemeClr val="bg1"/>
                          </a:solidFill>
                          <a:latin typeface="+mn-lt"/>
                          <a:ea typeface="+mn-ea"/>
                          <a:cs typeface="+mn-cs"/>
                        </a:rPr>
                        <a:t>Ratio to </a:t>
                      </a:r>
                      <a:r>
                        <a:rPr lang="en-GB" sz="1000" kern="1200" dirty="0" err="1">
                          <a:solidFill>
                            <a:schemeClr val="bg1"/>
                          </a:solidFill>
                          <a:latin typeface="+mn-lt"/>
                          <a:ea typeface="+mn-ea"/>
                          <a:cs typeface="+mn-cs"/>
                        </a:rPr>
                        <a:t>av</a:t>
                      </a:r>
                      <a:r>
                        <a:rPr lang="en-GB" sz="1000" kern="1200" dirty="0">
                          <a:solidFill>
                            <a:schemeClr val="bg1"/>
                          </a:solidFill>
                          <a:latin typeface="+mn-lt"/>
                          <a:ea typeface="+mn-ea"/>
                          <a:cs typeface="+mn-cs"/>
                        </a:rPr>
                        <a:t>:</a:t>
                      </a:r>
                      <a:r>
                        <a:rPr lang="en-GB" sz="1000" kern="1200" baseline="0" dirty="0">
                          <a:solidFill>
                            <a:schemeClr val="bg1"/>
                          </a:solidFill>
                          <a:latin typeface="+mn-lt"/>
                          <a:ea typeface="+mn-ea"/>
                          <a:cs typeface="+mn-cs"/>
                        </a:rPr>
                        <a:t> gas</a:t>
                      </a:r>
                      <a:endParaRPr lang="en-GB" sz="1000" kern="1200" dirty="0">
                        <a:solidFill>
                          <a:schemeClr val="bg1"/>
                        </a:solidFill>
                        <a:latin typeface="+mn-lt"/>
                        <a:ea typeface="+mn-ea"/>
                        <a:cs typeface="+mn-cs"/>
                      </a:endParaRPr>
                    </a:p>
                  </a:txBody>
                  <a:tcPr/>
                </a:tc>
                <a:extLst>
                  <a:ext uri="{0D108BD9-81ED-4DB2-BD59-A6C34878D82A}">
                    <a16:rowId xmlns:a16="http://schemas.microsoft.com/office/drawing/2014/main" val="1297249311"/>
                  </a:ext>
                </a:extLst>
              </a:tr>
              <a:tr h="236503">
                <a:tc>
                  <a:txBody>
                    <a:bodyPr/>
                    <a:lstStyle/>
                    <a:p>
                      <a:r>
                        <a:rPr lang="en-GB" sz="1000" dirty="0"/>
                        <a:t>Brit Ned</a:t>
                      </a:r>
                    </a:p>
                  </a:txBody>
                  <a:tcPr/>
                </a:tc>
                <a:tc>
                  <a:txBody>
                    <a:bodyPr/>
                    <a:lstStyle/>
                    <a:p>
                      <a:pPr marL="0" algn="l" defTabSz="685244" rtl="0" eaLnBrk="1" latinLnBrk="0" hangingPunct="1"/>
                      <a:r>
                        <a:rPr lang="en-GB" sz="1000" kern="1200" dirty="0">
                          <a:solidFill>
                            <a:schemeClr val="dk1"/>
                          </a:solidFill>
                          <a:latin typeface="+mn-lt"/>
                          <a:ea typeface="+mn-ea"/>
                          <a:cs typeface="+mn-cs"/>
                        </a:rPr>
                        <a:t>1000</a:t>
                      </a:r>
                    </a:p>
                  </a:txBody>
                  <a:tcPr/>
                </a:tc>
                <a:tc>
                  <a:txBody>
                    <a:bodyPr/>
                    <a:lstStyle/>
                    <a:p>
                      <a:pPr marL="0" algn="l" defTabSz="685244" rtl="0" eaLnBrk="1" latinLnBrk="0" hangingPunct="1"/>
                      <a:r>
                        <a:rPr lang="en-GB" sz="1000" kern="1200" dirty="0">
                          <a:solidFill>
                            <a:schemeClr val="dk1"/>
                          </a:solidFill>
                          <a:latin typeface="+mn-lt"/>
                          <a:ea typeface="+mn-ea"/>
                          <a:cs typeface="+mn-cs"/>
                        </a:rPr>
                        <a:t>240</a:t>
                      </a:r>
                    </a:p>
                  </a:txBody>
                  <a:tcPr/>
                </a:tc>
                <a:tc>
                  <a:txBody>
                    <a:bodyPr/>
                    <a:lstStyle/>
                    <a:p>
                      <a:pPr marL="0" algn="l" defTabSz="685244" rtl="0" eaLnBrk="1" latinLnBrk="0" hangingPunct="1"/>
                      <a:r>
                        <a:rPr lang="en-GB" sz="1000" kern="1200" dirty="0">
                          <a:solidFill>
                            <a:schemeClr val="dk1"/>
                          </a:solidFill>
                          <a:latin typeface="+mn-lt"/>
                          <a:ea typeface="+mn-ea"/>
                          <a:cs typeface="+mn-cs"/>
                        </a:rPr>
                        <a:t>£540m</a:t>
                      </a:r>
                    </a:p>
                  </a:txBody>
                  <a:tcPr/>
                </a:tc>
                <a:tc>
                  <a:txBody>
                    <a:bodyPr/>
                    <a:lstStyle/>
                    <a:p>
                      <a:pPr marL="0" algn="l" defTabSz="685244" rtl="0" eaLnBrk="1" latinLnBrk="0" hangingPunct="1"/>
                      <a:r>
                        <a:rPr lang="en-GB" sz="1000" kern="1200" dirty="0">
                          <a:solidFill>
                            <a:schemeClr val="dk1"/>
                          </a:solidFill>
                          <a:latin typeface="+mn-lt"/>
                          <a:ea typeface="+mn-ea"/>
                          <a:cs typeface="+mn-cs"/>
                        </a:rPr>
                        <a:t>£2250</a:t>
                      </a:r>
                    </a:p>
                  </a:txBody>
                  <a:tcPr/>
                </a:tc>
                <a:tc>
                  <a:txBody>
                    <a:bodyPr/>
                    <a:lstStyle/>
                    <a:p>
                      <a:pPr marL="0" algn="l" defTabSz="685244" rtl="0" eaLnBrk="1" latinLnBrk="0" hangingPunct="1"/>
                      <a:r>
                        <a:rPr lang="en-GB" sz="1000" kern="1200" dirty="0">
                          <a:solidFill>
                            <a:schemeClr val="dk1"/>
                          </a:solidFill>
                          <a:latin typeface="+mn-lt"/>
                          <a:ea typeface="+mn-ea"/>
                          <a:cs typeface="+mn-cs"/>
                        </a:rPr>
                        <a:t>Sub-sea HVDC</a:t>
                      </a:r>
                    </a:p>
                  </a:txBody>
                  <a:tcPr/>
                </a:tc>
                <a:tc>
                  <a:txBody>
                    <a:bodyPr/>
                    <a:lstStyle/>
                    <a:p>
                      <a:pPr marL="0" algn="l" defTabSz="685244" rtl="0" eaLnBrk="1" latinLnBrk="0" hangingPunct="1"/>
                      <a:r>
                        <a:rPr lang="en-GB" sz="1000" kern="1200" dirty="0">
                          <a:solidFill>
                            <a:schemeClr val="dk1"/>
                          </a:solidFill>
                          <a:latin typeface="+mn-lt"/>
                          <a:ea typeface="+mn-ea"/>
                          <a:cs typeface="+mn-cs"/>
                        </a:rPr>
                        <a:t>1:23</a:t>
                      </a:r>
                    </a:p>
                  </a:txBody>
                  <a:tcPr/>
                </a:tc>
                <a:extLst>
                  <a:ext uri="{0D108BD9-81ED-4DB2-BD59-A6C34878D82A}">
                    <a16:rowId xmlns:a16="http://schemas.microsoft.com/office/drawing/2014/main" val="2602144751"/>
                  </a:ext>
                </a:extLst>
              </a:tr>
              <a:tr h="384317">
                <a:tc>
                  <a:txBody>
                    <a:bodyPr/>
                    <a:lstStyle/>
                    <a:p>
                      <a:pPr marL="0" algn="l" defTabSz="685244" rtl="0" eaLnBrk="1" latinLnBrk="0" hangingPunct="1"/>
                      <a:r>
                        <a:rPr lang="en-GB" sz="1000" kern="1200" dirty="0">
                          <a:solidFill>
                            <a:schemeClr val="dk1"/>
                          </a:solidFill>
                          <a:latin typeface="+mn-lt"/>
                          <a:ea typeface="+mn-ea"/>
                          <a:cs typeface="+mn-cs"/>
                        </a:rPr>
                        <a:t>Scotland wind</a:t>
                      </a:r>
                    </a:p>
                  </a:txBody>
                  <a:tcPr/>
                </a:tc>
                <a:tc>
                  <a:txBody>
                    <a:bodyPr/>
                    <a:lstStyle/>
                    <a:p>
                      <a:pPr marL="0" algn="l" defTabSz="685244" rtl="0" eaLnBrk="1" latinLnBrk="0" hangingPunct="1"/>
                      <a:r>
                        <a:rPr lang="en-GB" sz="1000" kern="1200" dirty="0">
                          <a:solidFill>
                            <a:schemeClr val="dk1"/>
                          </a:solidFill>
                          <a:latin typeface="+mn-lt"/>
                          <a:ea typeface="+mn-ea"/>
                          <a:cs typeface="+mn-cs"/>
                        </a:rPr>
                        <a:t>2700</a:t>
                      </a:r>
                    </a:p>
                  </a:txBody>
                  <a:tcPr/>
                </a:tc>
                <a:tc>
                  <a:txBody>
                    <a:bodyPr/>
                    <a:lstStyle/>
                    <a:p>
                      <a:pPr marL="0" algn="l" defTabSz="685244" rtl="0" eaLnBrk="1" latinLnBrk="0" hangingPunct="1"/>
                      <a:r>
                        <a:rPr lang="en-GB" sz="1000" kern="1200" dirty="0">
                          <a:solidFill>
                            <a:schemeClr val="dk1"/>
                          </a:solidFill>
                          <a:latin typeface="+mn-lt"/>
                          <a:ea typeface="+mn-ea"/>
                          <a:cs typeface="+mn-cs"/>
                        </a:rPr>
                        <a:t>220</a:t>
                      </a:r>
                    </a:p>
                  </a:txBody>
                  <a:tcPr/>
                </a:tc>
                <a:tc>
                  <a:txBody>
                    <a:bodyPr/>
                    <a:lstStyle/>
                    <a:p>
                      <a:pPr marL="0" algn="l" defTabSz="685244" rtl="0" eaLnBrk="1" latinLnBrk="0" hangingPunct="1"/>
                      <a:r>
                        <a:rPr lang="en-GB" sz="1000" kern="1200" dirty="0">
                          <a:solidFill>
                            <a:schemeClr val="dk1"/>
                          </a:solidFill>
                          <a:latin typeface="+mn-lt"/>
                          <a:ea typeface="+mn-ea"/>
                          <a:cs typeface="+mn-cs"/>
                        </a:rPr>
                        <a:t>£350m</a:t>
                      </a:r>
                    </a:p>
                  </a:txBody>
                  <a:tcPr/>
                </a:tc>
                <a:tc>
                  <a:txBody>
                    <a:bodyPr/>
                    <a:lstStyle/>
                    <a:p>
                      <a:pPr marL="0" algn="l" defTabSz="685244" rtl="0" eaLnBrk="1" latinLnBrk="0" hangingPunct="1"/>
                      <a:r>
                        <a:rPr lang="en-GB" sz="1000" kern="1200" dirty="0">
                          <a:solidFill>
                            <a:schemeClr val="dk1"/>
                          </a:solidFill>
                          <a:latin typeface="+mn-lt"/>
                          <a:ea typeface="+mn-ea"/>
                          <a:cs typeface="+mn-cs"/>
                        </a:rPr>
                        <a:t>£589</a:t>
                      </a:r>
                    </a:p>
                  </a:txBody>
                  <a:tcPr/>
                </a:tc>
                <a:tc>
                  <a:txBody>
                    <a:bodyPr/>
                    <a:lstStyle/>
                    <a:p>
                      <a:pPr marL="0" algn="l" defTabSz="685244" rtl="0" eaLnBrk="1" latinLnBrk="0" hangingPunct="1"/>
                      <a:r>
                        <a:rPr lang="en-GB" sz="1000" kern="1200" dirty="0">
                          <a:solidFill>
                            <a:schemeClr val="dk1"/>
                          </a:solidFill>
                          <a:latin typeface="+mn-lt"/>
                          <a:ea typeface="+mn-ea"/>
                          <a:cs typeface="+mn-cs"/>
                        </a:rPr>
                        <a:t>Beauly-Denny, Scotland</a:t>
                      </a:r>
                    </a:p>
                  </a:txBody>
                  <a:tcPr/>
                </a:tc>
                <a:tc>
                  <a:txBody>
                    <a:bodyPr/>
                    <a:lstStyle/>
                    <a:p>
                      <a:pPr marL="0" algn="l" defTabSz="685244" rtl="0" eaLnBrk="1" latinLnBrk="0" hangingPunct="1"/>
                      <a:r>
                        <a:rPr lang="en-GB" sz="1000" kern="1200" dirty="0">
                          <a:solidFill>
                            <a:schemeClr val="dk1"/>
                          </a:solidFill>
                          <a:latin typeface="+mn-lt"/>
                          <a:ea typeface="+mn-ea"/>
                          <a:cs typeface="+mn-cs"/>
                        </a:rPr>
                        <a:t>1:6</a:t>
                      </a:r>
                    </a:p>
                  </a:txBody>
                  <a:tcPr/>
                </a:tc>
                <a:extLst>
                  <a:ext uri="{0D108BD9-81ED-4DB2-BD59-A6C34878D82A}">
                    <a16:rowId xmlns:a16="http://schemas.microsoft.com/office/drawing/2014/main" val="783668287"/>
                  </a:ext>
                </a:extLst>
              </a:tr>
              <a:tr h="384317">
                <a:tc>
                  <a:txBody>
                    <a:bodyPr/>
                    <a:lstStyle/>
                    <a:p>
                      <a:pPr marL="0" algn="l" defTabSz="685244" rtl="0" eaLnBrk="1" latinLnBrk="0" hangingPunct="1"/>
                      <a:r>
                        <a:rPr lang="en-GB" sz="1000" kern="1200" dirty="0">
                          <a:solidFill>
                            <a:srgbClr val="FF0000"/>
                          </a:solidFill>
                          <a:latin typeface="+mn-lt"/>
                          <a:ea typeface="+mn-ea"/>
                          <a:cs typeface="+mn-cs"/>
                        </a:rPr>
                        <a:t>S Wales NTS</a:t>
                      </a:r>
                    </a:p>
                  </a:txBody>
                  <a:tcPr/>
                </a:tc>
                <a:tc>
                  <a:txBody>
                    <a:bodyPr/>
                    <a:lstStyle/>
                    <a:p>
                      <a:pPr marL="0" algn="l" defTabSz="685244" rtl="0" eaLnBrk="1" latinLnBrk="0" hangingPunct="1"/>
                      <a:r>
                        <a:rPr lang="en-GB" sz="1000" kern="1200" dirty="0">
                          <a:solidFill>
                            <a:srgbClr val="FF0000"/>
                          </a:solidFill>
                          <a:latin typeface="+mn-lt"/>
                          <a:ea typeface="+mn-ea"/>
                          <a:cs typeface="+mn-cs"/>
                        </a:rPr>
                        <a:t>24000</a:t>
                      </a:r>
                    </a:p>
                  </a:txBody>
                  <a:tcPr/>
                </a:tc>
                <a:tc>
                  <a:txBody>
                    <a:bodyPr/>
                    <a:lstStyle/>
                    <a:p>
                      <a:pPr marL="0" algn="l" defTabSz="685244" rtl="0" eaLnBrk="1" latinLnBrk="0" hangingPunct="1"/>
                      <a:r>
                        <a:rPr lang="en-GB" sz="1000" kern="1200" dirty="0">
                          <a:solidFill>
                            <a:srgbClr val="FF0000"/>
                          </a:solidFill>
                          <a:latin typeface="+mn-lt"/>
                          <a:ea typeface="+mn-ea"/>
                          <a:cs typeface="+mn-cs"/>
                        </a:rPr>
                        <a:t>316</a:t>
                      </a:r>
                    </a:p>
                  </a:txBody>
                  <a:tcPr/>
                </a:tc>
                <a:tc>
                  <a:txBody>
                    <a:bodyPr/>
                    <a:lstStyle/>
                    <a:p>
                      <a:pPr marL="0" algn="l" defTabSz="685244" rtl="0" eaLnBrk="1" latinLnBrk="0" hangingPunct="1"/>
                      <a:r>
                        <a:rPr lang="en-GB" sz="1000" kern="1200" dirty="0">
                          <a:solidFill>
                            <a:srgbClr val="FF0000"/>
                          </a:solidFill>
                          <a:latin typeface="+mn-lt"/>
                          <a:ea typeface="+mn-ea"/>
                          <a:cs typeface="+mn-cs"/>
                        </a:rPr>
                        <a:t>£700m</a:t>
                      </a:r>
                    </a:p>
                  </a:txBody>
                  <a:tcPr/>
                </a:tc>
                <a:tc>
                  <a:txBody>
                    <a:bodyPr/>
                    <a:lstStyle/>
                    <a:p>
                      <a:pPr marL="0" algn="l" defTabSz="685244" rtl="0" eaLnBrk="1" latinLnBrk="0" hangingPunct="1"/>
                      <a:r>
                        <a:rPr lang="en-GB" sz="1000" kern="1200" dirty="0">
                          <a:solidFill>
                            <a:srgbClr val="FF0000"/>
                          </a:solidFill>
                          <a:latin typeface="+mn-lt"/>
                          <a:ea typeface="+mn-ea"/>
                          <a:cs typeface="+mn-cs"/>
                        </a:rPr>
                        <a:t>£92</a:t>
                      </a:r>
                    </a:p>
                  </a:txBody>
                  <a:tcPr/>
                </a:tc>
                <a:tc>
                  <a:txBody>
                    <a:bodyPr/>
                    <a:lstStyle/>
                    <a:p>
                      <a:pPr marL="0" algn="l" defTabSz="685244" rtl="0" eaLnBrk="1" latinLnBrk="0" hangingPunct="1"/>
                      <a:r>
                        <a:rPr lang="en-GB" sz="1000" kern="1200" dirty="0">
                          <a:solidFill>
                            <a:srgbClr val="FF0000"/>
                          </a:solidFill>
                          <a:latin typeface="+mn-lt"/>
                          <a:ea typeface="+mn-ea"/>
                          <a:cs typeface="+mn-cs"/>
                        </a:rPr>
                        <a:t>Milford Haven to Stroud</a:t>
                      </a:r>
                    </a:p>
                  </a:txBody>
                  <a:tcPr/>
                </a:tc>
                <a:tc>
                  <a:txBody>
                    <a:bodyPr/>
                    <a:lstStyle/>
                    <a:p>
                      <a:pPr marL="0" algn="l" defTabSz="685244" rtl="0" eaLnBrk="1" latinLnBrk="0" hangingPunct="1"/>
                      <a:endParaRPr lang="en-GB" sz="1000" kern="1200" dirty="0">
                        <a:solidFill>
                          <a:srgbClr val="FF0000"/>
                        </a:solidFill>
                        <a:latin typeface="+mn-lt"/>
                        <a:ea typeface="+mn-ea"/>
                        <a:cs typeface="+mn-cs"/>
                      </a:endParaRPr>
                    </a:p>
                  </a:txBody>
                  <a:tcPr/>
                </a:tc>
                <a:extLst>
                  <a:ext uri="{0D108BD9-81ED-4DB2-BD59-A6C34878D82A}">
                    <a16:rowId xmlns:a16="http://schemas.microsoft.com/office/drawing/2014/main" val="2851431999"/>
                  </a:ext>
                </a:extLst>
              </a:tr>
              <a:tr h="380653">
                <a:tc>
                  <a:txBody>
                    <a:bodyPr/>
                    <a:lstStyle/>
                    <a:p>
                      <a:pPr marL="0" algn="l" defTabSz="685244" rtl="0" eaLnBrk="1" latinLnBrk="0" hangingPunct="1"/>
                      <a:r>
                        <a:rPr lang="en-GB" sz="1000" kern="1200" dirty="0">
                          <a:solidFill>
                            <a:srgbClr val="FF0000"/>
                          </a:solidFill>
                          <a:latin typeface="+mn-lt"/>
                          <a:ea typeface="+mn-ea"/>
                          <a:cs typeface="+mn-cs"/>
                        </a:rPr>
                        <a:t>Nord Stream</a:t>
                      </a:r>
                    </a:p>
                  </a:txBody>
                  <a:tcPr/>
                </a:tc>
                <a:tc>
                  <a:txBody>
                    <a:bodyPr/>
                    <a:lstStyle/>
                    <a:p>
                      <a:pPr marL="0" algn="l" defTabSz="685244" rtl="0" eaLnBrk="1" latinLnBrk="0" hangingPunct="1"/>
                      <a:r>
                        <a:rPr lang="en-GB" sz="1000" kern="1200" dirty="0">
                          <a:solidFill>
                            <a:srgbClr val="FF0000"/>
                          </a:solidFill>
                          <a:latin typeface="+mn-lt"/>
                          <a:ea typeface="+mn-ea"/>
                          <a:cs typeface="+mn-cs"/>
                        </a:rPr>
                        <a:t>68000</a:t>
                      </a:r>
                    </a:p>
                  </a:txBody>
                  <a:tcPr/>
                </a:tc>
                <a:tc>
                  <a:txBody>
                    <a:bodyPr/>
                    <a:lstStyle/>
                    <a:p>
                      <a:pPr marL="0" algn="l" defTabSz="685244" rtl="0" eaLnBrk="1" latinLnBrk="0" hangingPunct="1"/>
                      <a:r>
                        <a:rPr lang="en-GB" sz="1000" kern="1200" dirty="0">
                          <a:solidFill>
                            <a:srgbClr val="FF0000"/>
                          </a:solidFill>
                          <a:latin typeface="+mn-lt"/>
                          <a:ea typeface="+mn-ea"/>
                          <a:cs typeface="+mn-cs"/>
                        </a:rPr>
                        <a:t>1222</a:t>
                      </a:r>
                    </a:p>
                  </a:txBody>
                  <a:tcPr/>
                </a:tc>
                <a:tc>
                  <a:txBody>
                    <a:bodyPr/>
                    <a:lstStyle/>
                    <a:p>
                      <a:pPr marL="0" algn="l" defTabSz="685244" rtl="0" eaLnBrk="1" latinLnBrk="0" hangingPunct="1"/>
                      <a:r>
                        <a:rPr lang="en-GB" sz="1000" kern="1200" dirty="0">
                          <a:solidFill>
                            <a:srgbClr val="FF0000"/>
                          </a:solidFill>
                          <a:latin typeface="+mn-lt"/>
                          <a:ea typeface="+mn-ea"/>
                          <a:cs typeface="+mn-cs"/>
                        </a:rPr>
                        <a:t>£8800m</a:t>
                      </a:r>
                    </a:p>
                  </a:txBody>
                  <a:tcPr/>
                </a:tc>
                <a:tc>
                  <a:txBody>
                    <a:bodyPr/>
                    <a:lstStyle/>
                    <a:p>
                      <a:pPr marL="0" algn="l" defTabSz="685244" rtl="0" eaLnBrk="1" latinLnBrk="0" hangingPunct="1"/>
                      <a:r>
                        <a:rPr lang="en-GB" sz="1000" kern="1200" dirty="0">
                          <a:solidFill>
                            <a:srgbClr val="FF0000"/>
                          </a:solidFill>
                          <a:latin typeface="+mn-lt"/>
                          <a:ea typeface="+mn-ea"/>
                          <a:cs typeface="+mn-cs"/>
                        </a:rPr>
                        <a:t>£106</a:t>
                      </a:r>
                    </a:p>
                  </a:txBody>
                  <a:tcPr/>
                </a:tc>
                <a:tc>
                  <a:txBody>
                    <a:bodyPr/>
                    <a:lstStyle/>
                    <a:p>
                      <a:pPr marL="0" algn="l" defTabSz="685244" rtl="0" eaLnBrk="1" latinLnBrk="0" hangingPunct="1"/>
                      <a:r>
                        <a:rPr lang="en-GB" sz="1000" kern="1200" dirty="0">
                          <a:solidFill>
                            <a:srgbClr val="FF0000"/>
                          </a:solidFill>
                          <a:latin typeface="+mn-lt"/>
                          <a:ea typeface="+mn-ea"/>
                          <a:cs typeface="+mn-cs"/>
                        </a:rPr>
                        <a:t>Vyborg , </a:t>
                      </a:r>
                      <a:r>
                        <a:rPr lang="en-GB" sz="1000" kern="1200" dirty="0" err="1">
                          <a:solidFill>
                            <a:srgbClr val="FF0000"/>
                          </a:solidFill>
                          <a:latin typeface="+mn-lt"/>
                          <a:ea typeface="+mn-ea"/>
                          <a:cs typeface="+mn-cs"/>
                        </a:rPr>
                        <a:t>Greifswold</a:t>
                      </a:r>
                      <a:endParaRPr lang="en-GB" sz="1000" kern="1200" dirty="0">
                        <a:solidFill>
                          <a:srgbClr val="FF0000"/>
                        </a:solidFill>
                        <a:latin typeface="+mn-lt"/>
                        <a:ea typeface="+mn-ea"/>
                        <a:cs typeface="+mn-cs"/>
                      </a:endParaRPr>
                    </a:p>
                  </a:txBody>
                  <a:tcPr/>
                </a:tc>
                <a:tc>
                  <a:txBody>
                    <a:bodyPr/>
                    <a:lstStyle/>
                    <a:p>
                      <a:pPr marL="0" algn="l" defTabSz="685244" rtl="0" eaLnBrk="1" latinLnBrk="0" hangingPunct="1"/>
                      <a:endParaRPr lang="en-GB" sz="1000" kern="1200" dirty="0">
                        <a:solidFill>
                          <a:schemeClr val="dk1"/>
                        </a:solidFill>
                        <a:latin typeface="+mn-lt"/>
                        <a:ea typeface="+mn-ea"/>
                        <a:cs typeface="+mn-cs"/>
                      </a:endParaRPr>
                    </a:p>
                  </a:txBody>
                  <a:tcPr/>
                </a:tc>
                <a:extLst>
                  <a:ext uri="{0D108BD9-81ED-4DB2-BD59-A6C34878D82A}">
                    <a16:rowId xmlns:a16="http://schemas.microsoft.com/office/drawing/2014/main" val="10004"/>
                  </a:ext>
                </a:extLst>
              </a:tr>
              <a:tr h="532132">
                <a:tc>
                  <a:txBody>
                    <a:bodyPr/>
                    <a:lstStyle/>
                    <a:p>
                      <a:pPr marL="0" algn="l" defTabSz="685244" rtl="0" eaLnBrk="1" latinLnBrk="0" hangingPunct="1"/>
                      <a:r>
                        <a:rPr lang="en-GB" sz="1000" kern="1200" dirty="0">
                          <a:solidFill>
                            <a:schemeClr val="dk1"/>
                          </a:solidFill>
                          <a:latin typeface="+mn-lt"/>
                          <a:ea typeface="+mn-ea"/>
                          <a:cs typeface="+mn-cs"/>
                        </a:rPr>
                        <a:t>Carlisle to Sellafield to Heysham HV</a:t>
                      </a:r>
                    </a:p>
                  </a:txBody>
                  <a:tcPr/>
                </a:tc>
                <a:tc>
                  <a:txBody>
                    <a:bodyPr/>
                    <a:lstStyle/>
                    <a:p>
                      <a:pPr marL="0" algn="l" defTabSz="685244" rtl="0" eaLnBrk="1" latinLnBrk="0" hangingPunct="1"/>
                      <a:r>
                        <a:rPr lang="en-GB" sz="1000" kern="1200" dirty="0">
                          <a:solidFill>
                            <a:schemeClr val="dk1"/>
                          </a:solidFill>
                          <a:latin typeface="+mn-lt"/>
                          <a:ea typeface="+mn-ea"/>
                          <a:cs typeface="+mn-cs"/>
                        </a:rPr>
                        <a:t>3400</a:t>
                      </a:r>
                    </a:p>
                  </a:txBody>
                  <a:tcPr/>
                </a:tc>
                <a:tc>
                  <a:txBody>
                    <a:bodyPr/>
                    <a:lstStyle/>
                    <a:p>
                      <a:pPr marL="0" algn="l" defTabSz="685244" rtl="0" eaLnBrk="1" latinLnBrk="0" hangingPunct="1"/>
                      <a:r>
                        <a:rPr lang="en-GB" sz="1000" kern="1200" dirty="0">
                          <a:solidFill>
                            <a:schemeClr val="dk1"/>
                          </a:solidFill>
                          <a:latin typeface="+mn-lt"/>
                          <a:ea typeface="+mn-ea"/>
                          <a:cs typeface="+mn-cs"/>
                        </a:rPr>
                        <a:t>190</a:t>
                      </a:r>
                    </a:p>
                  </a:txBody>
                  <a:tcPr/>
                </a:tc>
                <a:tc>
                  <a:txBody>
                    <a:bodyPr/>
                    <a:lstStyle/>
                    <a:p>
                      <a:pPr marL="0" algn="l" defTabSz="685244" rtl="0" eaLnBrk="1" latinLnBrk="0" hangingPunct="1"/>
                      <a:r>
                        <a:rPr lang="en-GB" sz="1000" kern="1200" dirty="0">
                          <a:solidFill>
                            <a:schemeClr val="dk1"/>
                          </a:solidFill>
                          <a:latin typeface="+mn-lt"/>
                          <a:ea typeface="+mn-ea"/>
                          <a:cs typeface="+mn-cs"/>
                        </a:rPr>
                        <a:t>£2800m</a:t>
                      </a:r>
                    </a:p>
                  </a:txBody>
                  <a:tcPr/>
                </a:tc>
                <a:tc>
                  <a:txBody>
                    <a:bodyPr/>
                    <a:lstStyle/>
                    <a:p>
                      <a:pPr marL="0" algn="l" defTabSz="685244" rtl="0" eaLnBrk="1" latinLnBrk="0" hangingPunct="1"/>
                      <a:r>
                        <a:rPr lang="en-GB" sz="1000" kern="1200" dirty="0">
                          <a:solidFill>
                            <a:schemeClr val="dk1"/>
                          </a:solidFill>
                          <a:latin typeface="+mn-lt"/>
                          <a:ea typeface="+mn-ea"/>
                          <a:cs typeface="+mn-cs"/>
                        </a:rPr>
                        <a:t>£4325</a:t>
                      </a:r>
                    </a:p>
                  </a:txBody>
                  <a:tcPr/>
                </a:tc>
                <a:tc>
                  <a:txBody>
                    <a:bodyPr/>
                    <a:lstStyle/>
                    <a:p>
                      <a:pPr marL="0" algn="l" defTabSz="685244" rtl="0" eaLnBrk="1" latinLnBrk="0" hangingPunct="1"/>
                      <a:r>
                        <a:rPr lang="en-GB" sz="1000" kern="1200" dirty="0">
                          <a:solidFill>
                            <a:schemeClr val="dk1"/>
                          </a:solidFill>
                          <a:latin typeface="+mn-lt"/>
                          <a:ea typeface="+mn-ea"/>
                          <a:cs typeface="+mn-cs"/>
                        </a:rPr>
                        <a:t>Planning application through National Park</a:t>
                      </a:r>
                    </a:p>
                  </a:txBody>
                  <a:tcPr/>
                </a:tc>
                <a:tc>
                  <a:txBody>
                    <a:bodyPr/>
                    <a:lstStyle/>
                    <a:p>
                      <a:pPr marL="0" algn="l" defTabSz="685244" rtl="0" eaLnBrk="1" latinLnBrk="0" hangingPunct="1"/>
                      <a:r>
                        <a:rPr lang="en-GB" sz="1000" kern="1200" dirty="0">
                          <a:solidFill>
                            <a:schemeClr val="dk1"/>
                          </a:solidFill>
                          <a:latin typeface="+mn-lt"/>
                          <a:ea typeface="+mn-ea"/>
                          <a:cs typeface="+mn-cs"/>
                        </a:rPr>
                        <a:t>1:47</a:t>
                      </a:r>
                    </a:p>
                  </a:txBody>
                  <a:tcPr/>
                </a:tc>
                <a:extLst>
                  <a:ext uri="{0D108BD9-81ED-4DB2-BD59-A6C34878D82A}">
                    <a16:rowId xmlns:a16="http://schemas.microsoft.com/office/drawing/2014/main" val="1649628591"/>
                  </a:ext>
                </a:extLst>
              </a:tr>
              <a:tr h="384317">
                <a:tc>
                  <a:txBody>
                    <a:bodyPr/>
                    <a:lstStyle/>
                    <a:p>
                      <a:pPr marL="0" algn="l" defTabSz="685244" rtl="0" eaLnBrk="1" latinLnBrk="0" hangingPunct="1"/>
                      <a:r>
                        <a:rPr lang="en-GB" sz="1000" kern="1200" dirty="0" err="1">
                          <a:solidFill>
                            <a:schemeClr val="dk1"/>
                          </a:solidFill>
                          <a:latin typeface="+mn-lt"/>
                          <a:ea typeface="+mn-ea"/>
                          <a:cs typeface="+mn-cs"/>
                        </a:rPr>
                        <a:t>Spittal</a:t>
                      </a:r>
                      <a:r>
                        <a:rPr lang="en-GB" sz="1000" kern="1200" dirty="0">
                          <a:solidFill>
                            <a:schemeClr val="dk1"/>
                          </a:solidFill>
                          <a:latin typeface="+mn-lt"/>
                          <a:ea typeface="+mn-ea"/>
                          <a:cs typeface="+mn-cs"/>
                        </a:rPr>
                        <a:t> to </a:t>
                      </a:r>
                      <a:r>
                        <a:rPr lang="en-GB" sz="1000" kern="1200" dirty="0" err="1">
                          <a:solidFill>
                            <a:schemeClr val="dk1"/>
                          </a:solidFill>
                          <a:latin typeface="+mn-lt"/>
                          <a:ea typeface="+mn-ea"/>
                          <a:cs typeface="+mn-cs"/>
                        </a:rPr>
                        <a:t>Blackhillock</a:t>
                      </a:r>
                      <a:endParaRPr lang="en-GB" sz="1000" kern="1200" dirty="0">
                        <a:solidFill>
                          <a:schemeClr val="dk1"/>
                        </a:solidFill>
                        <a:latin typeface="+mn-lt"/>
                        <a:ea typeface="+mn-ea"/>
                        <a:cs typeface="+mn-cs"/>
                      </a:endParaRPr>
                    </a:p>
                  </a:txBody>
                  <a:tcPr/>
                </a:tc>
                <a:tc>
                  <a:txBody>
                    <a:bodyPr/>
                    <a:lstStyle/>
                    <a:p>
                      <a:pPr marL="0" algn="l" defTabSz="685244" rtl="0" eaLnBrk="1" latinLnBrk="0" hangingPunct="1"/>
                      <a:r>
                        <a:rPr lang="en-GB" sz="1000" kern="1200" dirty="0">
                          <a:solidFill>
                            <a:schemeClr val="dk1"/>
                          </a:solidFill>
                          <a:latin typeface="+mn-lt"/>
                          <a:ea typeface="+mn-ea"/>
                          <a:cs typeface="+mn-cs"/>
                        </a:rPr>
                        <a:t>190</a:t>
                      </a:r>
                    </a:p>
                  </a:txBody>
                  <a:tcPr/>
                </a:tc>
                <a:tc>
                  <a:txBody>
                    <a:bodyPr/>
                    <a:lstStyle/>
                    <a:p>
                      <a:pPr marL="0" algn="l" defTabSz="685244" rtl="0" eaLnBrk="1" latinLnBrk="0" hangingPunct="1"/>
                      <a:r>
                        <a:rPr lang="en-GB" sz="1000" kern="1200" dirty="0">
                          <a:solidFill>
                            <a:schemeClr val="dk1"/>
                          </a:solidFill>
                          <a:latin typeface="+mn-lt"/>
                          <a:ea typeface="+mn-ea"/>
                          <a:cs typeface="+mn-cs"/>
                        </a:rPr>
                        <a:t>320</a:t>
                      </a:r>
                    </a:p>
                  </a:txBody>
                  <a:tcPr/>
                </a:tc>
                <a:tc>
                  <a:txBody>
                    <a:bodyPr/>
                    <a:lstStyle/>
                    <a:p>
                      <a:pPr marL="0" algn="l" defTabSz="685244" rtl="0" eaLnBrk="1" latinLnBrk="0" hangingPunct="1"/>
                      <a:r>
                        <a:rPr lang="en-GB" sz="1000" kern="1200" dirty="0">
                          <a:solidFill>
                            <a:schemeClr val="dk1"/>
                          </a:solidFill>
                          <a:latin typeface="+mn-lt"/>
                          <a:ea typeface="+mn-ea"/>
                          <a:cs typeface="+mn-cs"/>
                        </a:rPr>
                        <a:t>£970m</a:t>
                      </a:r>
                    </a:p>
                  </a:txBody>
                  <a:tcPr/>
                </a:tc>
                <a:tc>
                  <a:txBody>
                    <a:bodyPr/>
                    <a:lstStyle/>
                    <a:p>
                      <a:pPr marL="0" algn="l" defTabSz="685244" rtl="0" eaLnBrk="1" latinLnBrk="0" hangingPunct="1"/>
                      <a:r>
                        <a:rPr lang="en-GB" sz="1000" kern="1200" dirty="0">
                          <a:solidFill>
                            <a:schemeClr val="dk1"/>
                          </a:solidFill>
                          <a:latin typeface="+mn-lt"/>
                          <a:ea typeface="+mn-ea"/>
                          <a:cs typeface="+mn-cs"/>
                        </a:rPr>
                        <a:t>£2526</a:t>
                      </a:r>
                    </a:p>
                  </a:txBody>
                  <a:tcPr/>
                </a:tc>
                <a:tc>
                  <a:txBody>
                    <a:bodyPr/>
                    <a:lstStyle/>
                    <a:p>
                      <a:pPr marL="0" algn="l" defTabSz="685244" rtl="0" eaLnBrk="1" latinLnBrk="0" hangingPunct="1"/>
                      <a:r>
                        <a:rPr lang="en-GB" sz="1000" kern="1200" dirty="0">
                          <a:solidFill>
                            <a:schemeClr val="dk1"/>
                          </a:solidFill>
                          <a:latin typeface="+mn-lt"/>
                          <a:ea typeface="+mn-ea"/>
                          <a:cs typeface="+mn-cs"/>
                        </a:rPr>
                        <a:t>As built – mixed line</a:t>
                      </a:r>
                    </a:p>
                  </a:txBody>
                  <a:tcPr/>
                </a:tc>
                <a:tc>
                  <a:txBody>
                    <a:bodyPr/>
                    <a:lstStyle/>
                    <a:p>
                      <a:pPr marL="0" algn="l" defTabSz="685244" rtl="0" eaLnBrk="1" latinLnBrk="0" hangingPunct="1"/>
                      <a:r>
                        <a:rPr lang="en-GB" sz="1000" kern="1200" dirty="0">
                          <a:solidFill>
                            <a:schemeClr val="dk1"/>
                          </a:solidFill>
                          <a:latin typeface="+mn-lt"/>
                          <a:ea typeface="+mn-ea"/>
                          <a:cs typeface="+mn-cs"/>
                        </a:rPr>
                        <a:t>1:26</a:t>
                      </a:r>
                    </a:p>
                  </a:txBody>
                  <a:tcPr/>
                </a:tc>
                <a:extLst>
                  <a:ext uri="{0D108BD9-81ED-4DB2-BD59-A6C34878D82A}">
                    <a16:rowId xmlns:a16="http://schemas.microsoft.com/office/drawing/2014/main" val="1020142831"/>
                  </a:ext>
                </a:extLst>
              </a:tr>
            </a:tbl>
          </a:graphicData>
        </a:graphic>
      </p:graphicFrame>
    </p:spTree>
    <p:extLst>
      <p:ext uri="{BB962C8B-B14F-4D97-AF65-F5344CB8AC3E}">
        <p14:creationId xmlns:p14="http://schemas.microsoft.com/office/powerpoint/2010/main" val="1323855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1360B-F126-4293-BC00-68F77D697DFF}"/>
              </a:ext>
            </a:extLst>
          </p:cNvPr>
          <p:cNvSpPr>
            <a:spLocks noGrp="1"/>
          </p:cNvSpPr>
          <p:nvPr>
            <p:ph type="title"/>
          </p:nvPr>
        </p:nvSpPr>
        <p:spPr/>
        <p:txBody>
          <a:bodyPr/>
          <a:lstStyle/>
          <a:p>
            <a:r>
              <a:rPr lang="en-GB" dirty="0"/>
              <a:t>Why hydrogen?</a:t>
            </a:r>
          </a:p>
        </p:txBody>
      </p:sp>
      <p:sp>
        <p:nvSpPr>
          <p:cNvPr id="3" name="Content Placeholder 2">
            <a:extLst>
              <a:ext uri="{FF2B5EF4-FFF2-40B4-BE49-F238E27FC236}">
                <a16:creationId xmlns:a16="http://schemas.microsoft.com/office/drawing/2014/main" id="{21D90231-F8E9-44C5-8021-F4AF5C13F4A5}"/>
              </a:ext>
            </a:extLst>
          </p:cNvPr>
          <p:cNvSpPr>
            <a:spLocks noGrp="1"/>
          </p:cNvSpPr>
          <p:nvPr>
            <p:ph sz="quarter" idx="13"/>
          </p:nvPr>
        </p:nvSpPr>
        <p:spPr/>
        <p:txBody>
          <a:bodyPr/>
          <a:lstStyle/>
          <a:p>
            <a:pPr marL="0" indent="0">
              <a:buNone/>
            </a:pPr>
            <a:r>
              <a:rPr lang="en-GB" dirty="0"/>
              <a:t>Low cost to:</a:t>
            </a:r>
          </a:p>
          <a:p>
            <a:pPr marL="0" indent="0">
              <a:buNone/>
            </a:pPr>
            <a:endParaRPr lang="en-GB" dirty="0"/>
          </a:p>
        </p:txBody>
      </p:sp>
      <p:sp>
        <p:nvSpPr>
          <p:cNvPr id="4" name="Slide Number Placeholder 3">
            <a:extLst>
              <a:ext uri="{FF2B5EF4-FFF2-40B4-BE49-F238E27FC236}">
                <a16:creationId xmlns:a16="http://schemas.microsoft.com/office/drawing/2014/main" id="{1E2F111A-688E-47FB-B8BE-85A0C1F43A77}"/>
              </a:ext>
            </a:extLst>
          </p:cNvPr>
          <p:cNvSpPr>
            <a:spLocks noGrp="1"/>
          </p:cNvSpPr>
          <p:nvPr>
            <p:ph type="sldNum" sz="quarter" idx="16"/>
          </p:nvPr>
        </p:nvSpPr>
        <p:spPr/>
        <p:txBody>
          <a:bodyPr/>
          <a:lstStyle/>
          <a:p>
            <a:fld id="{76304153-AB0A-48EF-9773-766B89829996}" type="slidenum">
              <a:rPr lang="en-US" noProof="1" smtClean="0"/>
              <a:pPr/>
              <a:t>25</a:t>
            </a:fld>
            <a:endParaRPr lang="en-US" noProof="1"/>
          </a:p>
        </p:txBody>
      </p:sp>
      <p:sp>
        <p:nvSpPr>
          <p:cNvPr id="5" name="Footer Placeholder 4">
            <a:extLst>
              <a:ext uri="{FF2B5EF4-FFF2-40B4-BE49-F238E27FC236}">
                <a16:creationId xmlns:a16="http://schemas.microsoft.com/office/drawing/2014/main" id="{8D97F080-E7FB-4728-AA07-AFAB812ED69A}"/>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CFD824DF-CCBA-4087-907F-42370D00A4D7}"/>
              </a:ext>
            </a:extLst>
          </p:cNvPr>
          <p:cNvSpPr>
            <a:spLocks noGrp="1"/>
          </p:cNvSpPr>
          <p:nvPr>
            <p:ph type="dt" sz="half" idx="14"/>
          </p:nvPr>
        </p:nvSpPr>
        <p:spPr/>
        <p:txBody>
          <a:bodyPr/>
          <a:lstStyle/>
          <a:p>
            <a:pPr algn="l"/>
            <a:r>
              <a:rPr lang="en-US" noProof="1"/>
              <a:t>Kiwa Gastec</a:t>
            </a:r>
          </a:p>
        </p:txBody>
      </p:sp>
      <p:graphicFrame>
        <p:nvGraphicFramePr>
          <p:cNvPr id="8" name="Diagram 7">
            <a:extLst>
              <a:ext uri="{FF2B5EF4-FFF2-40B4-BE49-F238E27FC236}">
                <a16:creationId xmlns:a16="http://schemas.microsoft.com/office/drawing/2014/main" id="{5E7396E2-739A-4162-9CAB-6B36377123F9}"/>
              </a:ext>
            </a:extLst>
          </p:cNvPr>
          <p:cNvGraphicFramePr/>
          <p:nvPr>
            <p:extLst>
              <p:ext uri="{D42A27DB-BD31-4B8C-83A1-F6EECF244321}">
                <p14:modId xmlns:p14="http://schemas.microsoft.com/office/powerpoint/2010/main" val="3175829333"/>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5983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9A37-62C1-4B2A-9884-199C11EA6BAB}"/>
              </a:ext>
            </a:extLst>
          </p:cNvPr>
          <p:cNvSpPr>
            <a:spLocks noGrp="1"/>
          </p:cNvSpPr>
          <p:nvPr>
            <p:ph type="title"/>
          </p:nvPr>
        </p:nvSpPr>
        <p:spPr/>
        <p:txBody>
          <a:bodyPr/>
          <a:lstStyle/>
          <a:p>
            <a:r>
              <a:rPr lang="en-GB" dirty="0"/>
              <a:t>Hydrogen storage</a:t>
            </a:r>
          </a:p>
        </p:txBody>
      </p:sp>
      <p:sp>
        <p:nvSpPr>
          <p:cNvPr id="3" name="Content Placeholder 2">
            <a:extLst>
              <a:ext uri="{FF2B5EF4-FFF2-40B4-BE49-F238E27FC236}">
                <a16:creationId xmlns:a16="http://schemas.microsoft.com/office/drawing/2014/main" id="{72CBB805-D069-4AC8-9AEC-5FBBA298D6D2}"/>
              </a:ext>
            </a:extLst>
          </p:cNvPr>
          <p:cNvSpPr>
            <a:spLocks noGrp="1"/>
          </p:cNvSpPr>
          <p:nvPr>
            <p:ph sz="quarter" idx="13"/>
          </p:nvPr>
        </p:nvSpPr>
        <p:spPr/>
        <p:txBody>
          <a:bodyPr/>
          <a:lstStyle/>
          <a:p>
            <a:pPr marL="0" indent="0">
              <a:buNone/>
            </a:pPr>
            <a:r>
              <a:rPr lang="en-GB" dirty="0"/>
              <a:t>Compressed underground hydrogen storage is entirely proven and new sites are under construction today </a:t>
            </a:r>
            <a:r>
              <a:rPr lang="en-GB" dirty="0" err="1"/>
              <a:t>eg</a:t>
            </a:r>
            <a:r>
              <a:rPr lang="en-GB" dirty="0"/>
              <a:t> PRAXAIR in Texas</a:t>
            </a:r>
          </a:p>
          <a:p>
            <a:endParaRPr lang="en-GB" dirty="0"/>
          </a:p>
          <a:p>
            <a:pPr marL="0" indent="0">
              <a:buNone/>
            </a:pPr>
            <a:r>
              <a:rPr lang="en-GB" dirty="0"/>
              <a:t>Hydrogen caverns are operated in</a:t>
            </a:r>
          </a:p>
          <a:p>
            <a:r>
              <a:rPr lang="en-GB" dirty="0"/>
              <a:t>Teesside, UK by </a:t>
            </a:r>
            <a:r>
              <a:rPr lang="en-GB" dirty="0" err="1"/>
              <a:t>Sabic</a:t>
            </a:r>
            <a:r>
              <a:rPr lang="en-GB" dirty="0"/>
              <a:t> Petrochemicals (3 X 70,000 m</a:t>
            </a:r>
            <a:r>
              <a:rPr lang="en-GB" baseline="30000" dirty="0"/>
              <a:t>3</a:t>
            </a:r>
            <a:r>
              <a:rPr lang="en-GB" dirty="0"/>
              <a:t>)</a:t>
            </a:r>
          </a:p>
          <a:p>
            <a:r>
              <a:rPr lang="en-GB" dirty="0"/>
              <a:t>Clemens Dome, Lake Jackson, Texas, USA by ConocoPhillips (580,000 m</a:t>
            </a:r>
            <a:r>
              <a:rPr lang="en-GB" baseline="30000" dirty="0"/>
              <a:t>3</a:t>
            </a:r>
            <a:r>
              <a:rPr lang="en-GB" dirty="0"/>
              <a:t>)</a:t>
            </a:r>
          </a:p>
          <a:p>
            <a:r>
              <a:rPr lang="en-GB" dirty="0"/>
              <a:t>Moss Bluff salt dome, Liberty County, Texas, USA by Praxair (566,000 m</a:t>
            </a:r>
            <a:r>
              <a:rPr lang="en-GB" baseline="30000" dirty="0"/>
              <a:t>3 </a:t>
            </a:r>
            <a:r>
              <a:rPr lang="en-GB" dirty="0"/>
              <a:t>– maximum permitted capacity)</a:t>
            </a:r>
          </a:p>
          <a:p>
            <a:pPr marL="0" indent="0">
              <a:buNone/>
            </a:pPr>
            <a:endParaRPr lang="en-GB" dirty="0"/>
          </a:p>
          <a:p>
            <a:pPr marL="0" indent="0">
              <a:buNone/>
            </a:pPr>
            <a:r>
              <a:rPr lang="en-GB" dirty="0"/>
              <a:t>This last facility has the capacity of about 4mboe or 2.5% of UK annual energy demand or 50 </a:t>
            </a:r>
            <a:r>
              <a:rPr lang="en-GB" dirty="0" err="1"/>
              <a:t>Cruachan</a:t>
            </a:r>
            <a:r>
              <a:rPr lang="en-GB" dirty="0"/>
              <a:t> pumped storage stations</a:t>
            </a:r>
          </a:p>
          <a:p>
            <a:pPr marL="0" indent="0">
              <a:buNone/>
            </a:pPr>
            <a:endParaRPr lang="en-GB" dirty="0"/>
          </a:p>
        </p:txBody>
      </p:sp>
      <p:sp>
        <p:nvSpPr>
          <p:cNvPr id="4" name="Slide Number Placeholder 3">
            <a:extLst>
              <a:ext uri="{FF2B5EF4-FFF2-40B4-BE49-F238E27FC236}">
                <a16:creationId xmlns:a16="http://schemas.microsoft.com/office/drawing/2014/main" id="{FF562308-0F89-4F2F-BBDF-8C2A8EA56453}"/>
              </a:ext>
            </a:extLst>
          </p:cNvPr>
          <p:cNvSpPr>
            <a:spLocks noGrp="1"/>
          </p:cNvSpPr>
          <p:nvPr>
            <p:ph type="sldNum" sz="quarter" idx="16"/>
          </p:nvPr>
        </p:nvSpPr>
        <p:spPr/>
        <p:txBody>
          <a:bodyPr/>
          <a:lstStyle/>
          <a:p>
            <a:fld id="{76304153-AB0A-48EF-9773-766B89829996}" type="slidenum">
              <a:rPr lang="en-US" noProof="1" smtClean="0"/>
              <a:pPr/>
              <a:t>26</a:t>
            </a:fld>
            <a:endParaRPr lang="en-US" noProof="1"/>
          </a:p>
        </p:txBody>
      </p:sp>
      <p:sp>
        <p:nvSpPr>
          <p:cNvPr id="5" name="Footer Placeholder 4">
            <a:extLst>
              <a:ext uri="{FF2B5EF4-FFF2-40B4-BE49-F238E27FC236}">
                <a16:creationId xmlns:a16="http://schemas.microsoft.com/office/drawing/2014/main" id="{D83E942B-BB65-4ACB-802B-037E6902FA95}"/>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A49C8539-3523-429E-81BF-3DF8285D0EF9}"/>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727936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C4F8-FA64-4737-A3AA-694A0D6DD5C9}"/>
              </a:ext>
            </a:extLst>
          </p:cNvPr>
          <p:cNvSpPr>
            <a:spLocks noGrp="1"/>
          </p:cNvSpPr>
          <p:nvPr>
            <p:ph type="title"/>
          </p:nvPr>
        </p:nvSpPr>
        <p:spPr>
          <a:xfrm>
            <a:off x="306419" y="184701"/>
            <a:ext cx="8532000" cy="664964"/>
          </a:xfrm>
        </p:spPr>
        <p:txBody>
          <a:bodyPr/>
          <a:lstStyle/>
          <a:p>
            <a:pPr>
              <a:lnSpc>
                <a:spcPct val="100000"/>
              </a:lnSpc>
              <a:defRPr/>
            </a:pPr>
            <a:r>
              <a:rPr lang="en-GB" dirty="0"/>
              <a:t>Indicative costs of storage</a:t>
            </a:r>
            <a:br>
              <a:rPr lang="en-GB" dirty="0"/>
            </a:br>
            <a:br>
              <a:rPr lang="en-GB" dirty="0"/>
            </a:br>
            <a:r>
              <a:rPr lang="en-GB" sz="1500" dirty="0">
                <a:solidFill>
                  <a:schemeClr val="tx2"/>
                </a:solidFill>
                <a:latin typeface="+mn-lt"/>
                <a:ea typeface="+mn-ea"/>
                <a:cs typeface="+mn-cs"/>
              </a:rPr>
              <a:t>The surest route to reducing energy production cost is to increase operating hours of the producer and/or not restrict output, hence the value of storage </a:t>
            </a:r>
            <a:r>
              <a:rPr lang="en-GB" sz="1500" dirty="0" err="1">
                <a:solidFill>
                  <a:schemeClr val="tx2"/>
                </a:solidFill>
                <a:latin typeface="+mn-lt"/>
                <a:ea typeface="+mn-ea"/>
                <a:cs typeface="+mn-cs"/>
              </a:rPr>
              <a:t>ie</a:t>
            </a:r>
            <a:r>
              <a:rPr lang="en-GB" sz="1500" dirty="0">
                <a:solidFill>
                  <a:schemeClr val="tx2"/>
                </a:solidFill>
                <a:latin typeface="+mn-lt"/>
                <a:ea typeface="+mn-ea"/>
                <a:cs typeface="+mn-cs"/>
              </a:rPr>
              <a:t> to disconnect (in time) production from use.</a:t>
            </a:r>
          </a:p>
        </p:txBody>
      </p:sp>
      <p:sp>
        <p:nvSpPr>
          <p:cNvPr id="4" name="Slide Number Placeholder 3">
            <a:extLst>
              <a:ext uri="{FF2B5EF4-FFF2-40B4-BE49-F238E27FC236}">
                <a16:creationId xmlns:a16="http://schemas.microsoft.com/office/drawing/2014/main" id="{4CFC30B8-854B-43C8-B07C-AA5E5FF17BB4}"/>
              </a:ext>
            </a:extLst>
          </p:cNvPr>
          <p:cNvSpPr>
            <a:spLocks noGrp="1"/>
          </p:cNvSpPr>
          <p:nvPr>
            <p:ph type="sldNum" sz="quarter" idx="16"/>
          </p:nvPr>
        </p:nvSpPr>
        <p:spPr/>
        <p:txBody>
          <a:bodyPr/>
          <a:lstStyle/>
          <a:p>
            <a:fld id="{76304153-AB0A-48EF-9773-766B89829996}" type="slidenum">
              <a:rPr lang="en-US" noProof="1" smtClean="0"/>
              <a:pPr/>
              <a:t>27</a:t>
            </a:fld>
            <a:endParaRPr lang="en-US" noProof="1"/>
          </a:p>
        </p:txBody>
      </p:sp>
      <p:sp>
        <p:nvSpPr>
          <p:cNvPr id="5" name="Footer Placeholder 4">
            <a:extLst>
              <a:ext uri="{FF2B5EF4-FFF2-40B4-BE49-F238E27FC236}">
                <a16:creationId xmlns:a16="http://schemas.microsoft.com/office/drawing/2014/main" id="{5A0919B6-E552-4F29-A81D-96F4877ADB41}"/>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618C5BED-01B0-40F2-A2B6-DFF23AA1F8F1}"/>
              </a:ext>
            </a:extLst>
          </p:cNvPr>
          <p:cNvSpPr>
            <a:spLocks noGrp="1"/>
          </p:cNvSpPr>
          <p:nvPr>
            <p:ph type="dt" sz="half" idx="14"/>
          </p:nvPr>
        </p:nvSpPr>
        <p:spPr/>
        <p:txBody>
          <a:bodyPr/>
          <a:lstStyle/>
          <a:p>
            <a:pPr algn="l"/>
            <a:r>
              <a:rPr lang="en-US" noProof="1"/>
              <a:t>Kiwa Gastec</a:t>
            </a:r>
          </a:p>
        </p:txBody>
      </p:sp>
      <p:graphicFrame>
        <p:nvGraphicFramePr>
          <p:cNvPr id="9" name="Table 8">
            <a:extLst>
              <a:ext uri="{FF2B5EF4-FFF2-40B4-BE49-F238E27FC236}">
                <a16:creationId xmlns:a16="http://schemas.microsoft.com/office/drawing/2014/main" id="{448C3FCA-D203-4E6B-92D2-3E088268FAAB}"/>
              </a:ext>
            </a:extLst>
          </p:cNvPr>
          <p:cNvGraphicFramePr>
            <a:graphicFrameLocks noGrp="1"/>
          </p:cNvGraphicFramePr>
          <p:nvPr>
            <p:extLst>
              <p:ext uri="{D42A27DB-BD31-4B8C-83A1-F6EECF244321}">
                <p14:modId xmlns:p14="http://schemas.microsoft.com/office/powerpoint/2010/main" val="563025024"/>
              </p:ext>
            </p:extLst>
          </p:nvPr>
        </p:nvGraphicFramePr>
        <p:xfrm>
          <a:off x="1835256" y="1794123"/>
          <a:ext cx="4268259" cy="2536503"/>
        </p:xfrm>
        <a:graphic>
          <a:graphicData uri="http://schemas.openxmlformats.org/drawingml/2006/table">
            <a:tbl>
              <a:tblPr firstRow="1" bandRow="1">
                <a:tableStyleId>{5C22544A-7EE6-4342-B048-85BDC9FD1C3A}</a:tableStyleId>
              </a:tblPr>
              <a:tblGrid>
                <a:gridCol w="1674832">
                  <a:extLst>
                    <a:ext uri="{9D8B030D-6E8A-4147-A177-3AD203B41FA5}">
                      <a16:colId xmlns:a16="http://schemas.microsoft.com/office/drawing/2014/main" val="1844166876"/>
                    </a:ext>
                  </a:extLst>
                </a:gridCol>
                <a:gridCol w="1170674">
                  <a:extLst>
                    <a:ext uri="{9D8B030D-6E8A-4147-A177-3AD203B41FA5}">
                      <a16:colId xmlns:a16="http://schemas.microsoft.com/office/drawing/2014/main" val="1344626024"/>
                    </a:ext>
                  </a:extLst>
                </a:gridCol>
                <a:gridCol w="1422753">
                  <a:extLst>
                    <a:ext uri="{9D8B030D-6E8A-4147-A177-3AD203B41FA5}">
                      <a16:colId xmlns:a16="http://schemas.microsoft.com/office/drawing/2014/main" val="1879597390"/>
                    </a:ext>
                  </a:extLst>
                </a:gridCol>
              </a:tblGrid>
              <a:tr h="269941">
                <a:tc>
                  <a:txBody>
                    <a:bodyPr/>
                    <a:lstStyle/>
                    <a:p>
                      <a:pPr algn="ctr"/>
                      <a:r>
                        <a:rPr lang="en-GB" dirty="0"/>
                        <a:t>Storage capacity</a:t>
                      </a:r>
                    </a:p>
                  </a:txBody>
                  <a:tcPr/>
                </a:tc>
                <a:tc>
                  <a:txBody>
                    <a:bodyPr/>
                    <a:lstStyle/>
                    <a:p>
                      <a:pPr algn="ctr"/>
                      <a:r>
                        <a:rPr lang="en-GB" dirty="0"/>
                        <a:t>GWh</a:t>
                      </a:r>
                    </a:p>
                  </a:txBody>
                  <a:tcPr/>
                </a:tc>
                <a:tc>
                  <a:txBody>
                    <a:bodyPr/>
                    <a:lstStyle/>
                    <a:p>
                      <a:pPr algn="ctr"/>
                      <a:r>
                        <a:rPr lang="en-GB" dirty="0"/>
                        <a:t>8052</a:t>
                      </a:r>
                    </a:p>
                  </a:txBody>
                  <a:tcPr/>
                </a:tc>
                <a:extLst>
                  <a:ext uri="{0D108BD9-81ED-4DB2-BD59-A6C34878D82A}">
                    <a16:rowId xmlns:a16="http://schemas.microsoft.com/office/drawing/2014/main" val="2169046564"/>
                  </a:ext>
                </a:extLst>
              </a:tr>
              <a:tr h="269941">
                <a:tc>
                  <a:txBody>
                    <a:bodyPr/>
                    <a:lstStyle/>
                    <a:p>
                      <a:r>
                        <a:rPr lang="en-GB" dirty="0">
                          <a:solidFill>
                            <a:schemeClr val="tx2">
                              <a:lumMod val="75000"/>
                            </a:schemeClr>
                          </a:solidFill>
                        </a:rPr>
                        <a:t>CAPEX</a:t>
                      </a:r>
                    </a:p>
                  </a:txBody>
                  <a:tcPr/>
                </a:tc>
                <a:tc>
                  <a:txBody>
                    <a:bodyPr/>
                    <a:lstStyle/>
                    <a:p>
                      <a:endParaRPr lang="en-GB" dirty="0">
                        <a:solidFill>
                          <a:schemeClr val="tx2">
                            <a:lumMod val="75000"/>
                          </a:schemeClr>
                        </a:solidFill>
                      </a:endParaRPr>
                    </a:p>
                  </a:txBody>
                  <a:tcPr/>
                </a:tc>
                <a:tc>
                  <a:txBody>
                    <a:bodyPr/>
                    <a:lstStyle/>
                    <a:p>
                      <a:pPr algn="r"/>
                      <a:r>
                        <a:rPr lang="en-GB" dirty="0">
                          <a:solidFill>
                            <a:schemeClr val="tx2">
                              <a:lumMod val="75000"/>
                            </a:schemeClr>
                          </a:solidFill>
                        </a:rPr>
                        <a:t>£1,991,000,000</a:t>
                      </a:r>
                    </a:p>
                  </a:txBody>
                  <a:tcPr/>
                </a:tc>
                <a:extLst>
                  <a:ext uri="{0D108BD9-81ED-4DB2-BD59-A6C34878D82A}">
                    <a16:rowId xmlns:a16="http://schemas.microsoft.com/office/drawing/2014/main" val="230011678"/>
                  </a:ext>
                </a:extLst>
              </a:tr>
              <a:tr h="297397">
                <a:tc>
                  <a:txBody>
                    <a:bodyPr/>
                    <a:lstStyle/>
                    <a:p>
                      <a:r>
                        <a:rPr lang="en-GB" dirty="0">
                          <a:solidFill>
                            <a:schemeClr val="tx2">
                              <a:lumMod val="75000"/>
                            </a:schemeClr>
                          </a:solidFill>
                        </a:rPr>
                        <a:t>Depreciation</a:t>
                      </a:r>
                    </a:p>
                  </a:txBody>
                  <a:tcPr/>
                </a:tc>
                <a:tc>
                  <a:txBody>
                    <a:bodyPr/>
                    <a:lstStyle/>
                    <a:p>
                      <a:pPr algn="ctr"/>
                      <a:r>
                        <a:rPr lang="en-GB" dirty="0">
                          <a:solidFill>
                            <a:schemeClr val="tx2">
                              <a:lumMod val="75000"/>
                            </a:schemeClr>
                          </a:solidFill>
                        </a:rPr>
                        <a:t>years</a:t>
                      </a:r>
                    </a:p>
                  </a:txBody>
                  <a:tcPr/>
                </a:tc>
                <a:tc>
                  <a:txBody>
                    <a:bodyPr/>
                    <a:lstStyle/>
                    <a:p>
                      <a:pPr algn="r"/>
                      <a:r>
                        <a:rPr lang="en-GB" dirty="0">
                          <a:solidFill>
                            <a:schemeClr val="tx2">
                              <a:lumMod val="75000"/>
                            </a:schemeClr>
                          </a:solidFill>
                        </a:rPr>
                        <a:t>40</a:t>
                      </a:r>
                    </a:p>
                  </a:txBody>
                  <a:tcPr/>
                </a:tc>
                <a:extLst>
                  <a:ext uri="{0D108BD9-81ED-4DB2-BD59-A6C34878D82A}">
                    <a16:rowId xmlns:a16="http://schemas.microsoft.com/office/drawing/2014/main" val="3296362945"/>
                  </a:ext>
                </a:extLst>
              </a:tr>
              <a:tr h="269941">
                <a:tc>
                  <a:txBody>
                    <a:bodyPr/>
                    <a:lstStyle/>
                    <a:p>
                      <a:r>
                        <a:rPr lang="en-GB" dirty="0">
                          <a:solidFill>
                            <a:schemeClr val="tx2">
                              <a:lumMod val="75000"/>
                            </a:schemeClr>
                          </a:solidFill>
                        </a:rPr>
                        <a:t>ROI</a:t>
                      </a:r>
                    </a:p>
                  </a:txBody>
                  <a:tcPr/>
                </a:tc>
                <a:tc>
                  <a:txBody>
                    <a:bodyPr/>
                    <a:lstStyle/>
                    <a:p>
                      <a:pPr algn="ctr"/>
                      <a:r>
                        <a:rPr lang="en-GB" dirty="0">
                          <a:solidFill>
                            <a:schemeClr val="tx2">
                              <a:lumMod val="75000"/>
                            </a:schemeClr>
                          </a:solidFill>
                        </a:rPr>
                        <a:t>%</a:t>
                      </a:r>
                    </a:p>
                  </a:txBody>
                  <a:tcPr/>
                </a:tc>
                <a:tc>
                  <a:txBody>
                    <a:bodyPr/>
                    <a:lstStyle/>
                    <a:p>
                      <a:pPr algn="r"/>
                      <a:r>
                        <a:rPr lang="en-GB" dirty="0">
                          <a:solidFill>
                            <a:schemeClr val="tx2">
                              <a:lumMod val="75000"/>
                            </a:schemeClr>
                          </a:solidFill>
                        </a:rPr>
                        <a:t>6</a:t>
                      </a:r>
                    </a:p>
                  </a:txBody>
                  <a:tcPr/>
                </a:tc>
                <a:extLst>
                  <a:ext uri="{0D108BD9-81ED-4DB2-BD59-A6C34878D82A}">
                    <a16:rowId xmlns:a16="http://schemas.microsoft.com/office/drawing/2014/main" val="2045874346"/>
                  </a:ext>
                </a:extLst>
              </a:tr>
              <a:tr h="269941">
                <a:tc>
                  <a:txBody>
                    <a:bodyPr/>
                    <a:lstStyle/>
                    <a:p>
                      <a:r>
                        <a:rPr lang="en-GB" dirty="0">
                          <a:solidFill>
                            <a:schemeClr val="tx2">
                              <a:lumMod val="75000"/>
                            </a:schemeClr>
                          </a:solidFill>
                        </a:rPr>
                        <a:t>Annual charge</a:t>
                      </a:r>
                    </a:p>
                  </a:txBody>
                  <a:tcPr/>
                </a:tc>
                <a:tc>
                  <a:txBody>
                    <a:bodyPr/>
                    <a:lstStyle/>
                    <a:p>
                      <a:endParaRPr lang="en-GB" dirty="0">
                        <a:solidFill>
                          <a:schemeClr val="tx2">
                            <a:lumMod val="75000"/>
                          </a:schemeClr>
                        </a:solidFill>
                      </a:endParaRPr>
                    </a:p>
                  </a:txBody>
                  <a:tcPr/>
                </a:tc>
                <a:tc>
                  <a:txBody>
                    <a:bodyPr/>
                    <a:lstStyle/>
                    <a:p>
                      <a:pPr algn="r"/>
                      <a:r>
                        <a:rPr lang="en-GB" dirty="0">
                          <a:solidFill>
                            <a:schemeClr val="tx2">
                              <a:lumMod val="75000"/>
                            </a:schemeClr>
                          </a:solidFill>
                        </a:rPr>
                        <a:t>£169,235,000</a:t>
                      </a:r>
                    </a:p>
                  </a:txBody>
                  <a:tcPr/>
                </a:tc>
                <a:extLst>
                  <a:ext uri="{0D108BD9-81ED-4DB2-BD59-A6C34878D82A}">
                    <a16:rowId xmlns:a16="http://schemas.microsoft.com/office/drawing/2014/main" val="210472813"/>
                  </a:ext>
                </a:extLst>
              </a:tr>
              <a:tr h="269941">
                <a:tc>
                  <a:txBody>
                    <a:bodyPr/>
                    <a:lstStyle/>
                    <a:p>
                      <a:r>
                        <a:rPr lang="en-GB" dirty="0">
                          <a:solidFill>
                            <a:schemeClr val="tx2">
                              <a:lumMod val="75000"/>
                            </a:schemeClr>
                          </a:solidFill>
                        </a:rPr>
                        <a:t>OPEX</a:t>
                      </a:r>
                    </a:p>
                  </a:txBody>
                  <a:tcPr/>
                </a:tc>
                <a:tc>
                  <a:txBody>
                    <a:bodyPr/>
                    <a:lstStyle/>
                    <a:p>
                      <a:endParaRPr lang="en-GB" dirty="0">
                        <a:solidFill>
                          <a:schemeClr val="tx2">
                            <a:lumMod val="75000"/>
                          </a:schemeClr>
                        </a:solidFill>
                      </a:endParaRPr>
                    </a:p>
                  </a:txBody>
                  <a:tcPr/>
                </a:tc>
                <a:tc>
                  <a:txBody>
                    <a:bodyPr/>
                    <a:lstStyle/>
                    <a:p>
                      <a:pPr algn="r"/>
                      <a:r>
                        <a:rPr lang="en-GB" dirty="0">
                          <a:solidFill>
                            <a:schemeClr val="tx2">
                              <a:lumMod val="75000"/>
                            </a:schemeClr>
                          </a:solidFill>
                        </a:rPr>
                        <a:t>£63,000,000</a:t>
                      </a:r>
                    </a:p>
                  </a:txBody>
                  <a:tcPr/>
                </a:tc>
                <a:extLst>
                  <a:ext uri="{0D108BD9-81ED-4DB2-BD59-A6C34878D82A}">
                    <a16:rowId xmlns:a16="http://schemas.microsoft.com/office/drawing/2014/main" val="2616415258"/>
                  </a:ext>
                </a:extLst>
              </a:tr>
              <a:tr h="269941">
                <a:tc>
                  <a:txBody>
                    <a:bodyPr/>
                    <a:lstStyle/>
                    <a:p>
                      <a:r>
                        <a:rPr lang="en-GB" dirty="0">
                          <a:solidFill>
                            <a:schemeClr val="tx2">
                              <a:lumMod val="75000"/>
                            </a:schemeClr>
                          </a:solidFill>
                        </a:rPr>
                        <a:t>Total costs</a:t>
                      </a:r>
                    </a:p>
                  </a:txBody>
                  <a:tcPr/>
                </a:tc>
                <a:tc>
                  <a:txBody>
                    <a:bodyPr/>
                    <a:lstStyle/>
                    <a:p>
                      <a:endParaRPr lang="en-GB" dirty="0">
                        <a:solidFill>
                          <a:schemeClr val="tx2">
                            <a:lumMod val="75000"/>
                          </a:schemeClr>
                        </a:solidFill>
                      </a:endParaRPr>
                    </a:p>
                  </a:txBody>
                  <a:tcPr/>
                </a:tc>
                <a:tc>
                  <a:txBody>
                    <a:bodyPr/>
                    <a:lstStyle/>
                    <a:p>
                      <a:pPr marL="0" marR="0" lvl="0" indent="0" algn="r" defTabSz="685244" rtl="0" eaLnBrk="1" fontAlgn="auto" latinLnBrk="0" hangingPunct="1">
                        <a:lnSpc>
                          <a:spcPct val="100000"/>
                        </a:lnSpc>
                        <a:spcBef>
                          <a:spcPts val="0"/>
                        </a:spcBef>
                        <a:spcAft>
                          <a:spcPts val="0"/>
                        </a:spcAft>
                        <a:buClrTx/>
                        <a:buSzTx/>
                        <a:buFontTx/>
                        <a:buNone/>
                        <a:tabLst/>
                        <a:defRPr/>
                      </a:pPr>
                      <a:r>
                        <a:rPr lang="en-GB" dirty="0">
                          <a:solidFill>
                            <a:schemeClr val="tx2">
                              <a:lumMod val="75000"/>
                            </a:schemeClr>
                          </a:solidFill>
                        </a:rPr>
                        <a:t>£232,235,000</a:t>
                      </a:r>
                    </a:p>
                  </a:txBody>
                  <a:tcPr/>
                </a:tc>
                <a:extLst>
                  <a:ext uri="{0D108BD9-81ED-4DB2-BD59-A6C34878D82A}">
                    <a16:rowId xmlns:a16="http://schemas.microsoft.com/office/drawing/2014/main" val="1617232248"/>
                  </a:ext>
                </a:extLst>
              </a:tr>
              <a:tr h="456788">
                <a:tc>
                  <a:txBody>
                    <a:bodyPr/>
                    <a:lstStyle/>
                    <a:p>
                      <a:r>
                        <a:rPr lang="en-GB" dirty="0">
                          <a:solidFill>
                            <a:schemeClr val="tx2">
                              <a:lumMod val="75000"/>
                            </a:schemeClr>
                          </a:solidFill>
                        </a:rPr>
                        <a:t>Cost storage /kWh</a:t>
                      </a:r>
                    </a:p>
                  </a:txBody>
                  <a:tcPr/>
                </a:tc>
                <a:tc>
                  <a:txBody>
                    <a:bodyPr/>
                    <a:lstStyle/>
                    <a:p>
                      <a:endParaRPr lang="en-GB">
                        <a:solidFill>
                          <a:schemeClr val="tx2">
                            <a:lumMod val="75000"/>
                          </a:schemeClr>
                        </a:solidFill>
                      </a:endParaRPr>
                    </a:p>
                  </a:txBody>
                  <a:tcPr/>
                </a:tc>
                <a:tc>
                  <a:txBody>
                    <a:bodyPr/>
                    <a:lstStyle/>
                    <a:p>
                      <a:pPr algn="r"/>
                      <a:r>
                        <a:rPr lang="en-GB" dirty="0">
                          <a:solidFill>
                            <a:schemeClr val="tx2">
                              <a:lumMod val="75000"/>
                            </a:schemeClr>
                          </a:solidFill>
                        </a:rPr>
                        <a:t>£0.029</a:t>
                      </a:r>
                    </a:p>
                  </a:txBody>
                  <a:tcPr/>
                </a:tc>
                <a:extLst>
                  <a:ext uri="{0D108BD9-81ED-4DB2-BD59-A6C34878D82A}">
                    <a16:rowId xmlns:a16="http://schemas.microsoft.com/office/drawing/2014/main" val="1599105105"/>
                  </a:ext>
                </a:extLst>
              </a:tr>
            </a:tbl>
          </a:graphicData>
        </a:graphic>
      </p:graphicFrame>
      <p:sp>
        <p:nvSpPr>
          <p:cNvPr id="10" name="Title 1">
            <a:extLst>
              <a:ext uri="{FF2B5EF4-FFF2-40B4-BE49-F238E27FC236}">
                <a16:creationId xmlns:a16="http://schemas.microsoft.com/office/drawing/2014/main" id="{E3595C40-0202-46FB-A5A9-293C2A7997F8}"/>
              </a:ext>
            </a:extLst>
          </p:cNvPr>
          <p:cNvSpPr txBox="1">
            <a:spLocks/>
          </p:cNvSpPr>
          <p:nvPr/>
        </p:nvSpPr>
        <p:spPr>
          <a:xfrm>
            <a:off x="305580" y="4458689"/>
            <a:ext cx="1380572" cy="205085"/>
          </a:xfrm>
          <a:prstGeom prst="rect">
            <a:avLst/>
          </a:prstGeom>
        </p:spPr>
        <p:txBody>
          <a:bodyPr vert="horz" lIns="0" tIns="0" rIns="0" bIns="0" rtlCol="0" anchor="t" anchorCtr="0">
            <a:noAutofit/>
          </a:bodyPr>
          <a:lstStyle>
            <a:lvl1pPr algn="l" defTabSz="685244" rtl="0" eaLnBrk="1" latinLnBrk="0" hangingPunct="1">
              <a:lnSpc>
                <a:spcPts val="3447"/>
              </a:lnSpc>
              <a:spcBef>
                <a:spcPct val="0"/>
              </a:spcBef>
              <a:buNone/>
              <a:defRPr sz="2998" kern="1200" baseline="0">
                <a:solidFill>
                  <a:schemeClr val="accent2"/>
                </a:solidFill>
                <a:latin typeface="+mj-lt"/>
                <a:ea typeface="+mj-ea"/>
                <a:cs typeface="+mj-cs"/>
              </a:defRPr>
            </a:lvl1pPr>
          </a:lstStyle>
          <a:p>
            <a:pPr>
              <a:lnSpc>
                <a:spcPct val="100000"/>
              </a:lnSpc>
            </a:pPr>
            <a:r>
              <a:rPr lang="en-GB" sz="600" dirty="0">
                <a:solidFill>
                  <a:schemeClr val="tx1"/>
                </a:solidFill>
                <a:latin typeface="+mn-lt"/>
              </a:rPr>
              <a:t>Federal Energy Regulatory Commission</a:t>
            </a:r>
          </a:p>
        </p:txBody>
      </p:sp>
    </p:spTree>
    <p:extLst>
      <p:ext uri="{BB962C8B-B14F-4D97-AF65-F5344CB8AC3E}">
        <p14:creationId xmlns:p14="http://schemas.microsoft.com/office/powerpoint/2010/main" val="2397718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C33A4-11CB-44EE-8F11-BBFE7F0841A2}"/>
              </a:ext>
            </a:extLst>
          </p:cNvPr>
          <p:cNvSpPr>
            <a:spLocks noGrp="1"/>
          </p:cNvSpPr>
          <p:nvPr>
            <p:ph type="title"/>
          </p:nvPr>
        </p:nvSpPr>
        <p:spPr/>
        <p:txBody>
          <a:bodyPr/>
          <a:lstStyle/>
          <a:p>
            <a:r>
              <a:rPr lang="en-GB" dirty="0"/>
              <a:t>By uncoupling supply and demand a free market can exist in both</a:t>
            </a:r>
          </a:p>
        </p:txBody>
      </p:sp>
      <p:sp>
        <p:nvSpPr>
          <p:cNvPr id="3" name="Content Placeholder 2">
            <a:extLst>
              <a:ext uri="{FF2B5EF4-FFF2-40B4-BE49-F238E27FC236}">
                <a16:creationId xmlns:a16="http://schemas.microsoft.com/office/drawing/2014/main" id="{5DD4AB00-D465-48DD-B8B4-DBD3FAFCF8D6}"/>
              </a:ext>
            </a:extLst>
          </p:cNvPr>
          <p:cNvSpPr>
            <a:spLocks noGrp="1"/>
          </p:cNvSpPr>
          <p:nvPr>
            <p:ph sz="quarter" idx="13"/>
          </p:nvPr>
        </p:nvSpPr>
        <p:spPr>
          <a:xfrm>
            <a:off x="306419" y="1219797"/>
            <a:ext cx="3496838" cy="2381159"/>
          </a:xfrm>
        </p:spPr>
        <p:txBody>
          <a:bodyPr/>
          <a:lstStyle/>
          <a:p>
            <a:pPr marL="0" indent="0">
              <a:buNone/>
            </a:pPr>
            <a:endParaRPr lang="en-GB" dirty="0"/>
          </a:p>
          <a:p>
            <a:pPr marL="0" indent="0">
              <a:buNone/>
            </a:pPr>
            <a:endParaRPr lang="en-GB" dirty="0"/>
          </a:p>
          <a:p>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20400E66-DCEE-4CDF-A84A-85E16F9229A8}"/>
              </a:ext>
            </a:extLst>
          </p:cNvPr>
          <p:cNvSpPr>
            <a:spLocks noGrp="1"/>
          </p:cNvSpPr>
          <p:nvPr>
            <p:ph type="sldNum" sz="quarter" idx="16"/>
          </p:nvPr>
        </p:nvSpPr>
        <p:spPr/>
        <p:txBody>
          <a:bodyPr/>
          <a:lstStyle/>
          <a:p>
            <a:fld id="{76304153-AB0A-48EF-9773-766B89829996}" type="slidenum">
              <a:rPr lang="en-US" noProof="1" smtClean="0"/>
              <a:pPr/>
              <a:t>28</a:t>
            </a:fld>
            <a:endParaRPr lang="en-US" noProof="1"/>
          </a:p>
        </p:txBody>
      </p:sp>
      <p:sp>
        <p:nvSpPr>
          <p:cNvPr id="5" name="Footer Placeholder 4">
            <a:extLst>
              <a:ext uri="{FF2B5EF4-FFF2-40B4-BE49-F238E27FC236}">
                <a16:creationId xmlns:a16="http://schemas.microsoft.com/office/drawing/2014/main" id="{2018E031-56D7-492C-B722-E3A0D01B5DF6}"/>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F115B407-C5F4-43AF-94E4-2EB8A22EA0F0}"/>
              </a:ext>
            </a:extLst>
          </p:cNvPr>
          <p:cNvSpPr>
            <a:spLocks noGrp="1"/>
          </p:cNvSpPr>
          <p:nvPr>
            <p:ph type="dt" sz="half" idx="14"/>
          </p:nvPr>
        </p:nvSpPr>
        <p:spPr/>
        <p:txBody>
          <a:bodyPr/>
          <a:lstStyle/>
          <a:p>
            <a:pPr algn="l"/>
            <a:r>
              <a:rPr lang="en-US" noProof="1"/>
              <a:t>Kiwa Gastec</a:t>
            </a:r>
          </a:p>
        </p:txBody>
      </p:sp>
      <p:graphicFrame>
        <p:nvGraphicFramePr>
          <p:cNvPr id="8" name="Table 7">
            <a:extLst>
              <a:ext uri="{FF2B5EF4-FFF2-40B4-BE49-F238E27FC236}">
                <a16:creationId xmlns:a16="http://schemas.microsoft.com/office/drawing/2014/main" id="{1BD0EF3F-C968-4C56-905E-EC472FE851F3}"/>
              </a:ext>
            </a:extLst>
          </p:cNvPr>
          <p:cNvGraphicFramePr>
            <a:graphicFrameLocks noGrp="1"/>
          </p:cNvGraphicFramePr>
          <p:nvPr>
            <p:extLst>
              <p:ext uri="{D42A27DB-BD31-4B8C-83A1-F6EECF244321}">
                <p14:modId xmlns:p14="http://schemas.microsoft.com/office/powerpoint/2010/main" val="2057899631"/>
              </p:ext>
            </p:extLst>
          </p:nvPr>
        </p:nvGraphicFramePr>
        <p:xfrm>
          <a:off x="302954" y="1209709"/>
          <a:ext cx="3948305" cy="2105186"/>
        </p:xfrm>
        <a:graphic>
          <a:graphicData uri="http://schemas.openxmlformats.org/drawingml/2006/table">
            <a:tbl>
              <a:tblPr/>
              <a:tblGrid>
                <a:gridCol w="1435747">
                  <a:extLst>
                    <a:ext uri="{9D8B030D-6E8A-4147-A177-3AD203B41FA5}">
                      <a16:colId xmlns:a16="http://schemas.microsoft.com/office/drawing/2014/main" val="20000"/>
                    </a:ext>
                  </a:extLst>
                </a:gridCol>
                <a:gridCol w="1329733">
                  <a:extLst>
                    <a:ext uri="{9D8B030D-6E8A-4147-A177-3AD203B41FA5}">
                      <a16:colId xmlns:a16="http://schemas.microsoft.com/office/drawing/2014/main" val="20001"/>
                    </a:ext>
                  </a:extLst>
                </a:gridCol>
                <a:gridCol w="1182825">
                  <a:extLst>
                    <a:ext uri="{9D8B030D-6E8A-4147-A177-3AD203B41FA5}">
                      <a16:colId xmlns:a16="http://schemas.microsoft.com/office/drawing/2014/main" val="20002"/>
                    </a:ext>
                  </a:extLst>
                </a:gridCol>
              </a:tblGrid>
              <a:tr h="408894">
                <a:tc>
                  <a:txBody>
                    <a:bodyPr/>
                    <a:lstStyle/>
                    <a:p>
                      <a:pPr algn="ctr" rtl="0" fontAlgn="b"/>
                      <a:r>
                        <a:rPr lang="en-GB" sz="800" b="0" i="0" u="none" strike="noStrike" dirty="0">
                          <a:solidFill>
                            <a:srgbClr val="003F72"/>
                          </a:solidFill>
                          <a:latin typeface="Arial"/>
                        </a:rPr>
                        <a:t>UK Annual energy (final)</a:t>
                      </a:r>
                      <a:r>
                        <a:rPr lang="en-GB" sz="800" b="0" i="0" u="none" strike="noStrike" dirty="0">
                          <a:solidFill>
                            <a:srgbClr val="000000"/>
                          </a:solidFill>
                          <a:latin typeface="Arial"/>
                        </a:rPr>
                        <a:t> </a:t>
                      </a:r>
                      <a:endParaRPr lang="en-GB" sz="800" b="0" i="0" u="none" strike="noStrike" dirty="0">
                        <a:solidFill>
                          <a:srgbClr val="003F72"/>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dirty="0">
                          <a:solidFill>
                            <a:srgbClr val="003F72"/>
                          </a:solidFill>
                          <a:latin typeface="Arial"/>
                        </a:rPr>
                        <a:t>159,000,000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GB" sz="800" b="0" i="0" u="none" strike="noStrike">
                          <a:solidFill>
                            <a:srgbClr val="003F72"/>
                          </a:solidFill>
                          <a:latin typeface="Arial"/>
                        </a:rPr>
                        <a:t>toe</a:t>
                      </a:r>
                      <a:r>
                        <a:rPr lang="en-GB" sz="800" b="0" i="0" u="none" strike="noStrike">
                          <a:solidFill>
                            <a:srgbClr val="000000"/>
                          </a:solidFill>
                          <a:latin typeface="Arial"/>
                        </a:rPr>
                        <a:t> </a:t>
                      </a:r>
                      <a:endParaRPr lang="en-GB" sz="800" b="0" i="0" u="none" strike="noStrike">
                        <a:solidFill>
                          <a:srgbClr val="003F72"/>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3625">
                <a:tc>
                  <a:txBody>
                    <a:bodyPr/>
                    <a:lstStyle/>
                    <a:p>
                      <a:pPr algn="ctr" rtl="0" fontAlgn="b"/>
                      <a:r>
                        <a:rPr lang="en-GB" sz="800" b="0" i="0" u="none" strike="noStrike" dirty="0">
                          <a:solidFill>
                            <a:srgbClr val="003F72"/>
                          </a:solidFill>
                          <a:latin typeface="Arial"/>
                        </a:rPr>
                        <a:t>kWh/toe</a:t>
                      </a:r>
                      <a:r>
                        <a:rPr lang="en-GB" sz="800" b="0" i="0" u="none" strike="noStrike" dirty="0">
                          <a:solidFill>
                            <a:srgbClr val="000000"/>
                          </a:solidFill>
                          <a:latin typeface="Arial"/>
                        </a:rPr>
                        <a:t> </a:t>
                      </a:r>
                      <a:endParaRPr lang="en-GB" sz="800" b="0" i="0" u="none" strike="noStrike" dirty="0">
                        <a:solidFill>
                          <a:srgbClr val="003F72"/>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dirty="0">
                          <a:solidFill>
                            <a:srgbClr val="003F72"/>
                          </a:solidFill>
                          <a:latin typeface="Arial"/>
                        </a:rPr>
                        <a:t>11,630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9291">
                <a:tc>
                  <a:txBody>
                    <a:bodyPr/>
                    <a:lstStyle/>
                    <a:p>
                      <a:pPr algn="ctr" rtl="0" fontAlgn="b"/>
                      <a:r>
                        <a:rPr lang="en-GB" sz="800" b="0" i="0" u="none" strike="noStrike" dirty="0">
                          <a:solidFill>
                            <a:srgbClr val="003F72"/>
                          </a:solidFill>
                          <a:latin typeface="Arial"/>
                        </a:rPr>
                        <a:t>UK annual </a:t>
                      </a:r>
                      <a:r>
                        <a:rPr lang="en-GB" sz="800" b="0" i="0" u="none" strike="noStrike" dirty="0" err="1">
                          <a:solidFill>
                            <a:srgbClr val="003F72"/>
                          </a:solidFill>
                          <a:latin typeface="Arial"/>
                        </a:rPr>
                        <a:t>TWh</a:t>
                      </a:r>
                      <a:r>
                        <a:rPr lang="en-GB" sz="800" b="0" i="0" u="none" strike="noStrike" dirty="0">
                          <a:solidFill>
                            <a:srgbClr val="000000"/>
                          </a:solidFill>
                          <a:latin typeface="Arial"/>
                        </a:rPr>
                        <a:t> </a:t>
                      </a:r>
                      <a:endParaRPr lang="en-GB" sz="800" b="0" i="0" u="none" strike="noStrike" dirty="0">
                        <a:solidFill>
                          <a:srgbClr val="003F72"/>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dirty="0">
                          <a:solidFill>
                            <a:srgbClr val="003F72"/>
                          </a:solidFill>
                          <a:latin typeface="Arial"/>
                        </a:rPr>
                        <a:t>1,849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9291">
                <a:tc>
                  <a:txBody>
                    <a:bodyPr/>
                    <a:lstStyle/>
                    <a:p>
                      <a:pPr algn="ctr" rtl="0" fontAlgn="b"/>
                      <a:r>
                        <a:rPr lang="en-GB" sz="800" b="0" i="0" u="none" strike="noStrike" dirty="0">
                          <a:solidFill>
                            <a:srgbClr val="FF0000"/>
                          </a:solidFill>
                          <a:latin typeface="Arial"/>
                        </a:rPr>
                        <a:t>91days average use kWh  (Renewable)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dirty="0">
                          <a:solidFill>
                            <a:srgbClr val="FF0000"/>
                          </a:solidFill>
                          <a:latin typeface="Arial"/>
                        </a:rPr>
                        <a:t>461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9689">
                <a:tc>
                  <a:txBody>
                    <a:bodyPr/>
                    <a:lstStyle/>
                    <a:p>
                      <a:pPr algn="ctr" rtl="0" fontAlgn="b"/>
                      <a:r>
                        <a:rPr lang="en-GB" sz="800" b="0" i="0" u="none" strike="noStrike">
                          <a:solidFill>
                            <a:srgbClr val="003F72"/>
                          </a:solidFill>
                          <a:latin typeface="Arial"/>
                        </a:rPr>
                        <a:t>GCV Hydrogen</a:t>
                      </a:r>
                      <a:r>
                        <a:rPr lang="en-GB" sz="800" b="0" i="0" u="none" strike="noStrike">
                          <a:solidFill>
                            <a:srgbClr val="000000"/>
                          </a:solidFill>
                          <a:latin typeface="Arial"/>
                        </a:rPr>
                        <a:t> </a:t>
                      </a:r>
                      <a:endParaRPr lang="en-GB" sz="800" b="0" i="0" u="none" strike="noStrike">
                        <a:solidFill>
                          <a:srgbClr val="003F72"/>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dirty="0">
                          <a:solidFill>
                            <a:srgbClr val="003F72"/>
                          </a:solidFill>
                          <a:latin typeface="Arial"/>
                        </a:rPr>
                        <a:t>3.36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GB" sz="800" b="0" i="0" u="none" strike="noStrike">
                          <a:solidFill>
                            <a:srgbClr val="003F72"/>
                          </a:solidFill>
                          <a:latin typeface="Arial"/>
                        </a:rPr>
                        <a:t>kWh/m</a:t>
                      </a:r>
                      <a:r>
                        <a:rPr lang="en-GB" sz="800" b="0" i="0" u="none" strike="noStrike" baseline="30000">
                          <a:solidFill>
                            <a:srgbClr val="003F72"/>
                          </a:solidFill>
                          <a:latin typeface="Arial"/>
                        </a:rPr>
                        <a:t>3</a:t>
                      </a:r>
                      <a:r>
                        <a:rPr lang="en-GB" sz="800" b="0" i="0" u="none" strike="noStrike" baseline="30000">
                          <a:solidFill>
                            <a:srgbClr val="000000"/>
                          </a:solidFill>
                          <a:latin typeface="Arial"/>
                        </a:rPr>
                        <a:t> </a:t>
                      </a:r>
                      <a:endParaRPr lang="en-GB" sz="800" b="0" i="0" u="none" strike="noStrike">
                        <a:solidFill>
                          <a:srgbClr val="003F72"/>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8894">
                <a:tc>
                  <a:txBody>
                    <a:bodyPr/>
                    <a:lstStyle/>
                    <a:p>
                      <a:pPr algn="ctr" rtl="0" fontAlgn="b"/>
                      <a:r>
                        <a:rPr lang="en-GB" sz="800" b="0" i="0" u="none" strike="noStrike">
                          <a:solidFill>
                            <a:srgbClr val="003F72"/>
                          </a:solidFill>
                          <a:latin typeface="Arial"/>
                        </a:rPr>
                        <a:t>Equivalent volume of H2 at STP</a:t>
                      </a:r>
                      <a:r>
                        <a:rPr lang="en-GB" sz="800" b="0" i="0" u="none" strike="noStrike">
                          <a:solidFill>
                            <a:srgbClr val="000000"/>
                          </a:solidFill>
                          <a:latin typeface="Arial"/>
                        </a:rPr>
                        <a:t> </a:t>
                      </a:r>
                      <a:endParaRPr lang="en-GB" sz="800" b="0" i="0" u="none" strike="noStrike">
                        <a:solidFill>
                          <a:srgbClr val="003F72"/>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dirty="0">
                          <a:solidFill>
                            <a:srgbClr val="003F72"/>
                          </a:solidFill>
                          <a:latin typeface="Arial"/>
                        </a:rPr>
                        <a:t>1.37E+11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GB" sz="800" b="0" i="0" u="none" strike="noStrike" dirty="0">
                          <a:solidFill>
                            <a:srgbClr val="003F72"/>
                          </a:solidFill>
                          <a:latin typeface="Arial"/>
                        </a:rPr>
                        <a:t>m</a:t>
                      </a:r>
                      <a:r>
                        <a:rPr lang="en-GB" sz="800" b="0" i="0" u="none" strike="noStrike" baseline="30000" dirty="0">
                          <a:solidFill>
                            <a:srgbClr val="003F72"/>
                          </a:solidFill>
                          <a:latin typeface="Arial"/>
                        </a:rPr>
                        <a:t>3</a:t>
                      </a:r>
                      <a:r>
                        <a:rPr lang="en-GB" sz="800" b="0" i="0" u="none" strike="noStrike" baseline="30000" dirty="0">
                          <a:solidFill>
                            <a:srgbClr val="000000"/>
                          </a:solidFill>
                          <a:latin typeface="Arial"/>
                        </a:rPr>
                        <a:t> </a:t>
                      </a:r>
                      <a:endParaRPr lang="en-GB" sz="800" b="0" i="0" u="none" strike="noStrike" dirty="0">
                        <a:solidFill>
                          <a:srgbClr val="003F72"/>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25813">
                <a:tc>
                  <a:txBody>
                    <a:bodyPr/>
                    <a:lstStyle/>
                    <a:p>
                      <a:pPr algn="ctr" rtl="0" fontAlgn="b"/>
                      <a:r>
                        <a:rPr lang="en-GB" sz="800" b="0" i="0" u="none" strike="noStrike">
                          <a:solidFill>
                            <a:srgbClr val="003F72"/>
                          </a:solidFill>
                          <a:latin typeface="Arial"/>
                        </a:rPr>
                        <a:t>At 85barg</a:t>
                      </a:r>
                      <a:r>
                        <a:rPr lang="en-GB" sz="800" b="0" i="0" u="none" strike="noStrike">
                          <a:solidFill>
                            <a:srgbClr val="000000"/>
                          </a:solidFill>
                          <a:latin typeface="Arial"/>
                        </a:rPr>
                        <a:t> </a:t>
                      </a:r>
                      <a:endParaRPr lang="en-GB" sz="800" b="0" i="0" u="none" strike="noStrike">
                        <a:solidFill>
                          <a:srgbClr val="003F72"/>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dirty="0">
                          <a:solidFill>
                            <a:srgbClr val="003F72"/>
                          </a:solidFill>
                          <a:latin typeface="Arial"/>
                        </a:rPr>
                        <a:t>1,614,489,578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GB" sz="800" b="0" i="0" u="none" strike="noStrike" dirty="0">
                          <a:solidFill>
                            <a:srgbClr val="003F72"/>
                          </a:solidFill>
                          <a:latin typeface="Arial"/>
                        </a:rPr>
                        <a:t>m</a:t>
                      </a:r>
                      <a:r>
                        <a:rPr lang="en-GB" sz="800" b="0" i="0" u="none" strike="noStrike" baseline="30000" dirty="0">
                          <a:solidFill>
                            <a:srgbClr val="003F72"/>
                          </a:solidFill>
                          <a:latin typeface="Arial"/>
                        </a:rPr>
                        <a:t>3</a:t>
                      </a:r>
                      <a:r>
                        <a:rPr lang="en-GB" sz="800" b="0" i="0" u="none" strike="noStrike" baseline="30000" dirty="0">
                          <a:solidFill>
                            <a:srgbClr val="000000"/>
                          </a:solidFill>
                          <a:latin typeface="Arial"/>
                        </a:rPr>
                        <a:t> </a:t>
                      </a:r>
                      <a:endParaRPr lang="en-GB" sz="800" b="0" i="0" u="none" strike="noStrike" dirty="0">
                        <a:solidFill>
                          <a:srgbClr val="003F72"/>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9689">
                <a:tc>
                  <a:txBody>
                    <a:bodyPr/>
                    <a:lstStyle/>
                    <a:p>
                      <a:pPr algn="ctr" rtl="0" fontAlgn="b"/>
                      <a:r>
                        <a:rPr lang="en-GB" sz="800" b="0" i="0" u="none" strike="noStrike" dirty="0">
                          <a:solidFill>
                            <a:srgbClr val="FF0000"/>
                          </a:solidFill>
                          <a:latin typeface="Arial"/>
                        </a:rPr>
                        <a:t>Edge of cube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dirty="0">
                          <a:solidFill>
                            <a:srgbClr val="FF0000"/>
                          </a:solidFill>
                          <a:latin typeface="Arial"/>
                        </a:rPr>
                        <a:t>1,164.87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GB" sz="800" b="0" i="0" u="none" strike="noStrike" dirty="0">
                          <a:solidFill>
                            <a:srgbClr val="FF0000"/>
                          </a:solidFill>
                          <a:latin typeface="Arial"/>
                        </a:rPr>
                        <a:t>m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9" name="Rectangle 8"/>
          <p:cNvSpPr/>
          <p:nvPr/>
        </p:nvSpPr>
        <p:spPr>
          <a:xfrm>
            <a:off x="768741" y="3503851"/>
            <a:ext cx="3346057" cy="1015663"/>
          </a:xfrm>
          <a:prstGeom prst="rect">
            <a:avLst/>
          </a:prstGeom>
        </p:spPr>
        <p:txBody>
          <a:bodyPr wrap="square">
            <a:spAutoFit/>
          </a:bodyPr>
          <a:lstStyle/>
          <a:p>
            <a:r>
              <a:rPr lang="en-GB" sz="1000" b="1" dirty="0" err="1">
                <a:solidFill>
                  <a:srgbClr val="005DA1"/>
                </a:solidFill>
              </a:rPr>
              <a:t>HyStorPor</a:t>
            </a:r>
            <a:r>
              <a:rPr lang="en-GB" sz="1000" b="1" dirty="0">
                <a:solidFill>
                  <a:srgbClr val="005DA1"/>
                </a:solidFill>
              </a:rPr>
              <a:t> - Hydrogen Storage in Porous Media</a:t>
            </a:r>
          </a:p>
          <a:p>
            <a:r>
              <a:rPr lang="en-GB" sz="1000" dirty="0">
                <a:solidFill>
                  <a:srgbClr val="005DA1"/>
                </a:solidFill>
              </a:rPr>
              <a:t>Lead Research Organisation: </a:t>
            </a:r>
            <a:r>
              <a:rPr lang="en-GB" sz="1000" dirty="0">
                <a:solidFill>
                  <a:srgbClr val="005DA1"/>
                </a:solidFill>
                <a:hlinkClick r:id="rId2">
                  <a:extLst>
                    <a:ext uri="{A12FA001-AC4F-418D-AE19-62706E023703}">
                      <ahyp:hlinkClr xmlns:ahyp="http://schemas.microsoft.com/office/drawing/2018/hyperlinkcolor" val="tx"/>
                    </a:ext>
                  </a:extLst>
                </a:hlinkClick>
              </a:rPr>
              <a:t>University of Edinburgh</a:t>
            </a:r>
            <a:r>
              <a:rPr lang="en-GB" sz="1000" dirty="0">
                <a:solidFill>
                  <a:srgbClr val="005DA1"/>
                </a:solidFill>
              </a:rPr>
              <a:t> (School of Geosciences)</a:t>
            </a:r>
          </a:p>
          <a:p>
            <a:endParaRPr lang="en-GB" sz="1000" dirty="0">
              <a:solidFill>
                <a:srgbClr val="005DA1"/>
              </a:solidFill>
            </a:endParaRPr>
          </a:p>
          <a:p>
            <a:r>
              <a:rPr lang="en-GB" sz="1000" dirty="0">
                <a:solidFill>
                  <a:srgbClr val="005DA1"/>
                </a:solidFill>
              </a:rPr>
              <a:t>Looking for suitable porous media in the Scottish central belt and elsewhere </a:t>
            </a:r>
          </a:p>
        </p:txBody>
      </p:sp>
      <p:pic>
        <p:nvPicPr>
          <p:cNvPr id="1026" name="Picture 2"/>
          <p:cNvPicPr>
            <a:picLocks noChangeAspect="1" noChangeArrowheads="1"/>
          </p:cNvPicPr>
          <p:nvPr/>
        </p:nvPicPr>
        <p:blipFill>
          <a:blip r:embed="rId3"/>
          <a:srcRect/>
          <a:stretch>
            <a:fillRect/>
          </a:stretch>
        </p:blipFill>
        <p:spPr bwMode="auto">
          <a:xfrm>
            <a:off x="5251647" y="995322"/>
            <a:ext cx="2540237" cy="3560496"/>
          </a:xfrm>
          <a:prstGeom prst="rect">
            <a:avLst/>
          </a:prstGeom>
          <a:noFill/>
          <a:ln w="9525">
            <a:noFill/>
            <a:miter lim="800000"/>
            <a:headEnd/>
            <a:tailEnd/>
          </a:ln>
        </p:spPr>
      </p:pic>
    </p:spTree>
    <p:extLst>
      <p:ext uri="{BB962C8B-B14F-4D97-AF65-F5344CB8AC3E}">
        <p14:creationId xmlns:p14="http://schemas.microsoft.com/office/powerpoint/2010/main" val="2171070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1360B-F126-4293-BC00-68F77D697DFF}"/>
              </a:ext>
            </a:extLst>
          </p:cNvPr>
          <p:cNvSpPr>
            <a:spLocks noGrp="1"/>
          </p:cNvSpPr>
          <p:nvPr>
            <p:ph type="title"/>
          </p:nvPr>
        </p:nvSpPr>
        <p:spPr/>
        <p:txBody>
          <a:bodyPr/>
          <a:lstStyle/>
          <a:p>
            <a:r>
              <a:rPr lang="en-GB" dirty="0"/>
              <a:t>Why hydrogen?</a:t>
            </a:r>
          </a:p>
        </p:txBody>
      </p:sp>
      <p:sp>
        <p:nvSpPr>
          <p:cNvPr id="3" name="Content Placeholder 2">
            <a:extLst>
              <a:ext uri="{FF2B5EF4-FFF2-40B4-BE49-F238E27FC236}">
                <a16:creationId xmlns:a16="http://schemas.microsoft.com/office/drawing/2014/main" id="{21D90231-F8E9-44C5-8021-F4AF5C13F4A5}"/>
              </a:ext>
            </a:extLst>
          </p:cNvPr>
          <p:cNvSpPr>
            <a:spLocks noGrp="1"/>
          </p:cNvSpPr>
          <p:nvPr>
            <p:ph sz="quarter" idx="13"/>
          </p:nvPr>
        </p:nvSpPr>
        <p:spPr/>
        <p:txBody>
          <a:bodyPr/>
          <a:lstStyle/>
          <a:p>
            <a:pPr marL="0" indent="0">
              <a:buNone/>
            </a:pPr>
            <a:r>
              <a:rPr lang="en-GB" dirty="0"/>
              <a:t>Low cost to:</a:t>
            </a:r>
          </a:p>
          <a:p>
            <a:pPr marL="0" indent="0">
              <a:buNone/>
            </a:pPr>
            <a:endParaRPr lang="en-GB" dirty="0"/>
          </a:p>
        </p:txBody>
      </p:sp>
      <p:sp>
        <p:nvSpPr>
          <p:cNvPr id="4" name="Slide Number Placeholder 3">
            <a:extLst>
              <a:ext uri="{FF2B5EF4-FFF2-40B4-BE49-F238E27FC236}">
                <a16:creationId xmlns:a16="http://schemas.microsoft.com/office/drawing/2014/main" id="{1E2F111A-688E-47FB-B8BE-85A0C1F43A77}"/>
              </a:ext>
            </a:extLst>
          </p:cNvPr>
          <p:cNvSpPr>
            <a:spLocks noGrp="1"/>
          </p:cNvSpPr>
          <p:nvPr>
            <p:ph type="sldNum" sz="quarter" idx="16"/>
          </p:nvPr>
        </p:nvSpPr>
        <p:spPr/>
        <p:txBody>
          <a:bodyPr/>
          <a:lstStyle/>
          <a:p>
            <a:fld id="{76304153-AB0A-48EF-9773-766B89829996}" type="slidenum">
              <a:rPr lang="en-US" noProof="1" smtClean="0"/>
              <a:pPr/>
              <a:t>29</a:t>
            </a:fld>
            <a:endParaRPr lang="en-US" noProof="1"/>
          </a:p>
        </p:txBody>
      </p:sp>
      <p:sp>
        <p:nvSpPr>
          <p:cNvPr id="5" name="Footer Placeholder 4">
            <a:extLst>
              <a:ext uri="{FF2B5EF4-FFF2-40B4-BE49-F238E27FC236}">
                <a16:creationId xmlns:a16="http://schemas.microsoft.com/office/drawing/2014/main" id="{8D97F080-E7FB-4728-AA07-AFAB812ED69A}"/>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CFD824DF-CCBA-4087-907F-42370D00A4D7}"/>
              </a:ext>
            </a:extLst>
          </p:cNvPr>
          <p:cNvSpPr>
            <a:spLocks noGrp="1"/>
          </p:cNvSpPr>
          <p:nvPr>
            <p:ph type="dt" sz="half" idx="14"/>
          </p:nvPr>
        </p:nvSpPr>
        <p:spPr/>
        <p:txBody>
          <a:bodyPr/>
          <a:lstStyle/>
          <a:p>
            <a:pPr algn="l"/>
            <a:r>
              <a:rPr lang="en-US" noProof="1"/>
              <a:t>Kiwa Gastec</a:t>
            </a:r>
          </a:p>
        </p:txBody>
      </p:sp>
      <p:graphicFrame>
        <p:nvGraphicFramePr>
          <p:cNvPr id="8" name="Diagram 7">
            <a:extLst>
              <a:ext uri="{FF2B5EF4-FFF2-40B4-BE49-F238E27FC236}">
                <a16:creationId xmlns:a16="http://schemas.microsoft.com/office/drawing/2014/main" id="{5E7396E2-739A-4162-9CAB-6B36377123F9}"/>
              </a:ext>
            </a:extLst>
          </p:cNvPr>
          <p:cNvGraphicFramePr/>
          <p:nvPr>
            <p:extLst>
              <p:ext uri="{D42A27DB-BD31-4B8C-83A1-F6EECF244321}">
                <p14:modId xmlns:p14="http://schemas.microsoft.com/office/powerpoint/2010/main" val="3500054423"/>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3119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CBD17-CCCE-4DF7-8A74-622B315ABA6F}"/>
              </a:ext>
            </a:extLst>
          </p:cNvPr>
          <p:cNvSpPr>
            <a:spLocks noGrp="1"/>
          </p:cNvSpPr>
          <p:nvPr>
            <p:ph type="title"/>
          </p:nvPr>
        </p:nvSpPr>
        <p:spPr/>
        <p:txBody>
          <a:bodyPr/>
          <a:lstStyle/>
          <a:p>
            <a:r>
              <a:rPr lang="en-GB" dirty="0"/>
              <a:t>Assertions</a:t>
            </a:r>
          </a:p>
        </p:txBody>
      </p:sp>
      <p:sp>
        <p:nvSpPr>
          <p:cNvPr id="3" name="Content Placeholder 2">
            <a:extLst>
              <a:ext uri="{FF2B5EF4-FFF2-40B4-BE49-F238E27FC236}">
                <a16:creationId xmlns:a16="http://schemas.microsoft.com/office/drawing/2014/main" id="{BF8AA00A-3E4B-495C-B91E-7B46AA7616B0}"/>
              </a:ext>
            </a:extLst>
          </p:cNvPr>
          <p:cNvSpPr>
            <a:spLocks noGrp="1"/>
          </p:cNvSpPr>
          <p:nvPr>
            <p:ph sz="quarter" idx="13"/>
          </p:nvPr>
        </p:nvSpPr>
        <p:spPr/>
        <p:txBody>
          <a:bodyPr/>
          <a:lstStyle/>
          <a:p>
            <a:r>
              <a:rPr lang="en-GB" dirty="0">
                <a:solidFill>
                  <a:srgbClr val="005DA1"/>
                </a:solidFill>
              </a:rPr>
              <a:t>The world is not short of potential renewable energy</a:t>
            </a:r>
          </a:p>
          <a:p>
            <a:pPr>
              <a:buFont typeface="Arial" panose="020B0604020202020204" pitchFamily="34" charset="0"/>
              <a:buChar char="•"/>
            </a:pPr>
            <a:r>
              <a:rPr lang="en-GB" sz="1200" dirty="0">
                <a:solidFill>
                  <a:srgbClr val="005DA1"/>
                </a:solidFill>
              </a:rPr>
              <a:t>6,200 km2 of Sahara desert would produce all UK final energy needs (1/2 of an Australia sheep farm!)</a:t>
            </a:r>
          </a:p>
          <a:p>
            <a:r>
              <a:rPr lang="en-GB" dirty="0">
                <a:solidFill>
                  <a:srgbClr val="005DA1"/>
                </a:solidFill>
              </a:rPr>
              <a:t>The world does require an energy vector</a:t>
            </a:r>
          </a:p>
          <a:p>
            <a:pPr>
              <a:buFont typeface="Arial" panose="020B0604020202020204" pitchFamily="34" charset="0"/>
              <a:buChar char="•"/>
            </a:pPr>
            <a:r>
              <a:rPr lang="en-GB" sz="1200" dirty="0">
                <a:solidFill>
                  <a:srgbClr val="005DA1"/>
                </a:solidFill>
              </a:rPr>
              <a:t>Reliable, modestly priced to move this energy from point of production/capture and transfer to consumer when required</a:t>
            </a:r>
          </a:p>
          <a:p>
            <a:r>
              <a:rPr lang="en-GB" dirty="0">
                <a:solidFill>
                  <a:srgbClr val="005DA1"/>
                </a:solidFill>
              </a:rPr>
              <a:t>Historically, storage has enabled transparent markets</a:t>
            </a:r>
          </a:p>
          <a:p>
            <a:pPr marL="0" indent="0">
              <a:buNone/>
            </a:pPr>
            <a:r>
              <a:rPr lang="en-GB" sz="1200" dirty="0">
                <a:solidFill>
                  <a:srgbClr val="005DA1"/>
                </a:solidFill>
              </a:rPr>
              <a:t>       The separation of production from use improves the efficiency of both</a:t>
            </a:r>
          </a:p>
          <a:p>
            <a:r>
              <a:rPr lang="en-GB" dirty="0">
                <a:solidFill>
                  <a:srgbClr val="005DA1"/>
                </a:solidFill>
              </a:rPr>
              <a:t>Ideally the vector should not be poisonous, or of short life</a:t>
            </a:r>
          </a:p>
          <a:p>
            <a:pPr marL="0" indent="0">
              <a:buNone/>
            </a:pPr>
            <a:endParaRPr lang="en-GB" dirty="0">
              <a:solidFill>
                <a:srgbClr val="005DA1"/>
              </a:solidFill>
            </a:endParaRPr>
          </a:p>
          <a:p>
            <a:r>
              <a:rPr lang="en-GB" dirty="0">
                <a:solidFill>
                  <a:srgbClr val="005DA1"/>
                </a:solidFill>
              </a:rPr>
              <a:t>Ideally no greenhouse gas emissions at point of use</a:t>
            </a:r>
            <a:endParaRPr lang="en-US" dirty="0">
              <a:solidFill>
                <a:srgbClr val="005DA1"/>
              </a:solidFill>
            </a:endParaRPr>
          </a:p>
          <a:p>
            <a:endParaRPr lang="en-GB" dirty="0"/>
          </a:p>
        </p:txBody>
      </p:sp>
      <p:sp>
        <p:nvSpPr>
          <p:cNvPr id="4" name="Slide Number Placeholder 3">
            <a:extLst>
              <a:ext uri="{FF2B5EF4-FFF2-40B4-BE49-F238E27FC236}">
                <a16:creationId xmlns:a16="http://schemas.microsoft.com/office/drawing/2014/main" id="{31CFE8FA-22D6-4C3B-A5A6-4563EF73FC97}"/>
              </a:ext>
            </a:extLst>
          </p:cNvPr>
          <p:cNvSpPr>
            <a:spLocks noGrp="1"/>
          </p:cNvSpPr>
          <p:nvPr>
            <p:ph type="sldNum" sz="quarter" idx="16"/>
          </p:nvPr>
        </p:nvSpPr>
        <p:spPr/>
        <p:txBody>
          <a:bodyPr/>
          <a:lstStyle/>
          <a:p>
            <a:fld id="{76304153-AB0A-48EF-9773-766B89829996}" type="slidenum">
              <a:rPr lang="en-US" noProof="1" smtClean="0"/>
              <a:pPr/>
              <a:t>3</a:t>
            </a:fld>
            <a:endParaRPr lang="en-US" noProof="1"/>
          </a:p>
        </p:txBody>
      </p:sp>
      <p:sp>
        <p:nvSpPr>
          <p:cNvPr id="5" name="Footer Placeholder 4">
            <a:extLst>
              <a:ext uri="{FF2B5EF4-FFF2-40B4-BE49-F238E27FC236}">
                <a16:creationId xmlns:a16="http://schemas.microsoft.com/office/drawing/2014/main" id="{EA70FB8E-B44F-4787-8B0E-99782D2183FD}"/>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E00C73E9-7889-4A1D-8815-FBABF7E9947A}"/>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2296925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65C7-A3E6-4D76-B86E-64517253CBCB}"/>
              </a:ext>
            </a:extLst>
          </p:cNvPr>
          <p:cNvSpPr>
            <a:spLocks noGrp="1"/>
          </p:cNvSpPr>
          <p:nvPr>
            <p:ph type="title"/>
          </p:nvPr>
        </p:nvSpPr>
        <p:spPr/>
        <p:txBody>
          <a:bodyPr/>
          <a:lstStyle/>
          <a:p>
            <a:r>
              <a:rPr lang="en-GB" dirty="0"/>
              <a:t>Gas distribution</a:t>
            </a:r>
          </a:p>
        </p:txBody>
      </p:sp>
      <p:sp>
        <p:nvSpPr>
          <p:cNvPr id="3" name="Content Placeholder 2">
            <a:extLst>
              <a:ext uri="{FF2B5EF4-FFF2-40B4-BE49-F238E27FC236}">
                <a16:creationId xmlns:a16="http://schemas.microsoft.com/office/drawing/2014/main" id="{151A1005-982F-455C-900F-D1DDBCA41510}"/>
              </a:ext>
            </a:extLst>
          </p:cNvPr>
          <p:cNvSpPr>
            <a:spLocks noGrp="1"/>
          </p:cNvSpPr>
          <p:nvPr>
            <p:ph sz="quarter" idx="13"/>
          </p:nvPr>
        </p:nvSpPr>
        <p:spPr/>
        <p:txBody>
          <a:bodyPr/>
          <a:lstStyle/>
          <a:p>
            <a:r>
              <a:rPr lang="en-GB" dirty="0"/>
              <a:t>Most of the UK low pressure distribution system is now polyethylene and operates at 25 to 75 mbar</a:t>
            </a:r>
          </a:p>
          <a:p>
            <a:endParaRPr lang="en-GB" dirty="0"/>
          </a:p>
        </p:txBody>
      </p:sp>
      <p:sp>
        <p:nvSpPr>
          <p:cNvPr id="4" name="Slide Number Placeholder 3">
            <a:extLst>
              <a:ext uri="{FF2B5EF4-FFF2-40B4-BE49-F238E27FC236}">
                <a16:creationId xmlns:a16="http://schemas.microsoft.com/office/drawing/2014/main" id="{4D22FCBB-8A95-46E3-B000-1E7CE6C4EE4B}"/>
              </a:ext>
            </a:extLst>
          </p:cNvPr>
          <p:cNvSpPr>
            <a:spLocks noGrp="1"/>
          </p:cNvSpPr>
          <p:nvPr>
            <p:ph type="sldNum" sz="quarter" idx="16"/>
          </p:nvPr>
        </p:nvSpPr>
        <p:spPr/>
        <p:txBody>
          <a:bodyPr/>
          <a:lstStyle/>
          <a:p>
            <a:fld id="{76304153-AB0A-48EF-9773-766B89829996}" type="slidenum">
              <a:rPr lang="en-US" noProof="1" smtClean="0"/>
              <a:pPr/>
              <a:t>30</a:t>
            </a:fld>
            <a:endParaRPr lang="en-US" noProof="1"/>
          </a:p>
        </p:txBody>
      </p:sp>
      <p:sp>
        <p:nvSpPr>
          <p:cNvPr id="5" name="Footer Placeholder 4">
            <a:extLst>
              <a:ext uri="{FF2B5EF4-FFF2-40B4-BE49-F238E27FC236}">
                <a16:creationId xmlns:a16="http://schemas.microsoft.com/office/drawing/2014/main" id="{8E2887D9-12F9-4588-955E-2D8C696FA9C3}"/>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D37C58D0-8AFC-440C-A473-50B27F3B01D9}"/>
              </a:ext>
            </a:extLst>
          </p:cNvPr>
          <p:cNvSpPr>
            <a:spLocks noGrp="1"/>
          </p:cNvSpPr>
          <p:nvPr>
            <p:ph type="dt" sz="half" idx="14"/>
          </p:nvPr>
        </p:nvSpPr>
        <p:spPr/>
        <p:txBody>
          <a:bodyPr/>
          <a:lstStyle/>
          <a:p>
            <a:pPr algn="l"/>
            <a:r>
              <a:rPr lang="en-US" noProof="1"/>
              <a:t>Kiwa Gastec</a:t>
            </a:r>
          </a:p>
        </p:txBody>
      </p:sp>
      <p:sp>
        <p:nvSpPr>
          <p:cNvPr id="12" name="TextBox 11">
            <a:extLst>
              <a:ext uri="{FF2B5EF4-FFF2-40B4-BE49-F238E27FC236}">
                <a16:creationId xmlns:a16="http://schemas.microsoft.com/office/drawing/2014/main" id="{E27258CA-6694-4ECB-B832-ED2F26F0189D}"/>
              </a:ext>
            </a:extLst>
          </p:cNvPr>
          <p:cNvSpPr txBox="1"/>
          <p:nvPr/>
        </p:nvSpPr>
        <p:spPr>
          <a:xfrm>
            <a:off x="770021" y="1785930"/>
            <a:ext cx="8011372" cy="2739211"/>
          </a:xfrm>
          <a:prstGeom prst="rect">
            <a:avLst/>
          </a:prstGeom>
          <a:noFill/>
        </p:spPr>
        <p:txBody>
          <a:bodyPr wrap="square" rtlCol="0">
            <a:spAutoFit/>
          </a:bodyPr>
          <a:lstStyle/>
          <a:p>
            <a:endParaRPr lang="en-GB" sz="1600" i="1" dirty="0">
              <a:solidFill>
                <a:srgbClr val="005DA1"/>
              </a:solidFill>
              <a:latin typeface="Calibri" pitchFamily="34" charset="0"/>
            </a:endParaRPr>
          </a:p>
          <a:p>
            <a:r>
              <a:rPr lang="en-GB" sz="1600" i="1" dirty="0">
                <a:solidFill>
                  <a:srgbClr val="005DA1"/>
                </a:solidFill>
                <a:latin typeface="Calibri" pitchFamily="34" charset="0"/>
              </a:rPr>
              <a:t>“In summary, according to the tests performed in this study, we have found strong indications that polyethylene gas pipes PE80 and PE100 can be used for transportation of hydrogen without any adverse long-term effects on antioxidants, polymer structure or the mechanical performance of the polymer pipes. The same indications have been found for both new and old pipes that has been used in the Danish Natural gas distribution network for more than than 20 years.”</a:t>
            </a:r>
          </a:p>
          <a:p>
            <a:endParaRPr lang="en-GB" sz="1600" i="1" dirty="0">
              <a:solidFill>
                <a:srgbClr val="005DA1"/>
              </a:solidFill>
              <a:latin typeface="Calibri" pitchFamily="34" charset="0"/>
            </a:endParaRPr>
          </a:p>
          <a:p>
            <a:r>
              <a:rPr lang="en-GB" sz="1600" i="1" dirty="0">
                <a:solidFill>
                  <a:srgbClr val="005DA1"/>
                </a:solidFill>
                <a:latin typeface="Calibri" pitchFamily="34" charset="0"/>
              </a:rPr>
              <a:t>Ref Detlef </a:t>
            </a:r>
            <a:r>
              <a:rPr lang="en-GB" sz="1600" i="1" dirty="0" err="1">
                <a:solidFill>
                  <a:srgbClr val="005DA1"/>
                </a:solidFill>
                <a:latin typeface="Calibri" pitchFamily="34" charset="0"/>
              </a:rPr>
              <a:t>Stolten</a:t>
            </a:r>
            <a:r>
              <a:rPr lang="en-GB" sz="1600" i="1" dirty="0">
                <a:solidFill>
                  <a:srgbClr val="005DA1"/>
                </a:solidFill>
                <a:latin typeface="Calibri" pitchFamily="34" charset="0"/>
              </a:rPr>
              <a:t>, Thomas Grube (Eds.):</a:t>
            </a:r>
          </a:p>
          <a:p>
            <a:r>
              <a:rPr lang="en-GB" sz="1600" i="1" dirty="0">
                <a:solidFill>
                  <a:srgbClr val="005DA1"/>
                </a:solidFill>
                <a:latin typeface="Calibri" pitchFamily="34" charset="0"/>
              </a:rPr>
              <a:t>18th World Hydrogen Energy Conference 2010 - WHEC 2010</a:t>
            </a:r>
          </a:p>
          <a:p>
            <a:endParaRPr lang="en-GB" sz="1200" i="1" dirty="0">
              <a:solidFill>
                <a:srgbClr val="0070C0"/>
              </a:solidFill>
              <a:latin typeface="Calibri" pitchFamily="34" charset="0"/>
            </a:endParaRPr>
          </a:p>
        </p:txBody>
      </p:sp>
    </p:spTree>
    <p:extLst>
      <p:ext uri="{BB962C8B-B14F-4D97-AF65-F5344CB8AC3E}">
        <p14:creationId xmlns:p14="http://schemas.microsoft.com/office/powerpoint/2010/main" val="2740461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E2-46CC-4D3F-B808-6EAB64304AC2}"/>
              </a:ext>
            </a:extLst>
          </p:cNvPr>
          <p:cNvSpPr>
            <a:spLocks noGrp="1"/>
          </p:cNvSpPr>
          <p:nvPr>
            <p:ph type="title"/>
          </p:nvPr>
        </p:nvSpPr>
        <p:spPr/>
        <p:txBody>
          <a:bodyPr/>
          <a:lstStyle/>
          <a:p>
            <a:r>
              <a:rPr lang="en-GB" dirty="0"/>
              <a:t>Town’s gas to Natural gas conversion programme</a:t>
            </a:r>
          </a:p>
        </p:txBody>
      </p:sp>
      <p:sp>
        <p:nvSpPr>
          <p:cNvPr id="3" name="Content Placeholder 2">
            <a:extLst>
              <a:ext uri="{FF2B5EF4-FFF2-40B4-BE49-F238E27FC236}">
                <a16:creationId xmlns:a16="http://schemas.microsoft.com/office/drawing/2014/main" id="{D7A40C75-5DD0-408B-B5B7-A4A8E0B9ECDF}"/>
              </a:ext>
            </a:extLst>
          </p:cNvPr>
          <p:cNvSpPr>
            <a:spLocks noGrp="1"/>
          </p:cNvSpPr>
          <p:nvPr>
            <p:ph sz="quarter" idx="13"/>
          </p:nvPr>
        </p:nvSpPr>
        <p:spPr/>
        <p:txBody>
          <a:bodyPr/>
          <a:lstStyle/>
          <a:p>
            <a:r>
              <a:rPr lang="en-GB" dirty="0"/>
              <a:t>1967 to 1977</a:t>
            </a:r>
          </a:p>
          <a:p>
            <a:pPr>
              <a:defRPr/>
            </a:pPr>
            <a:r>
              <a:rPr lang="en-GB" dirty="0"/>
              <a:t>13m homes &amp; 40m appliances</a:t>
            </a:r>
          </a:p>
          <a:p>
            <a:pPr>
              <a:defRPr/>
            </a:pPr>
            <a:r>
              <a:rPr lang="en-GB" dirty="0"/>
              <a:t>Cost then £563m (£42/customer) </a:t>
            </a:r>
          </a:p>
          <a:p>
            <a:pPr>
              <a:defRPr/>
            </a:pPr>
            <a:r>
              <a:rPr lang="en-GB" dirty="0"/>
              <a:t>Now equivalent to £6b (based on RPI) or £14b (based upon % UK GDP) or £70b based upon on-going conversion of the Isle of Man to Natural gas from Town’s gas (above costs exclude hydrogen production)</a:t>
            </a:r>
          </a:p>
          <a:p>
            <a:pPr>
              <a:defRPr/>
            </a:pPr>
            <a:r>
              <a:rPr lang="en-GB" dirty="0"/>
              <a:t>Very competitive against the all electric world </a:t>
            </a:r>
          </a:p>
          <a:p>
            <a:pPr>
              <a:defRPr/>
            </a:pPr>
            <a:endParaRPr lang="en-GB" dirty="0"/>
          </a:p>
          <a:p>
            <a:pPr>
              <a:defRPr/>
            </a:pPr>
            <a:endParaRPr lang="en-GB" dirty="0"/>
          </a:p>
          <a:p>
            <a:pPr marL="0" indent="0">
              <a:buNone/>
              <a:defRPr/>
            </a:pPr>
            <a:r>
              <a:rPr lang="en-GB" dirty="0"/>
              <a:t>(ref Leicester Gas Museum)</a:t>
            </a:r>
          </a:p>
          <a:p>
            <a:endParaRPr lang="en-GB" dirty="0"/>
          </a:p>
        </p:txBody>
      </p:sp>
      <p:sp>
        <p:nvSpPr>
          <p:cNvPr id="4" name="Slide Number Placeholder 3">
            <a:extLst>
              <a:ext uri="{FF2B5EF4-FFF2-40B4-BE49-F238E27FC236}">
                <a16:creationId xmlns:a16="http://schemas.microsoft.com/office/drawing/2014/main" id="{C0BB6A4B-39DB-42D3-9D48-C8436B8F77A4}"/>
              </a:ext>
            </a:extLst>
          </p:cNvPr>
          <p:cNvSpPr>
            <a:spLocks noGrp="1"/>
          </p:cNvSpPr>
          <p:nvPr>
            <p:ph type="sldNum" sz="quarter" idx="16"/>
          </p:nvPr>
        </p:nvSpPr>
        <p:spPr/>
        <p:txBody>
          <a:bodyPr/>
          <a:lstStyle/>
          <a:p>
            <a:fld id="{76304153-AB0A-48EF-9773-766B89829996}" type="slidenum">
              <a:rPr lang="en-US" noProof="1" smtClean="0"/>
              <a:pPr/>
              <a:t>31</a:t>
            </a:fld>
            <a:endParaRPr lang="en-US" noProof="1"/>
          </a:p>
        </p:txBody>
      </p:sp>
      <p:sp>
        <p:nvSpPr>
          <p:cNvPr id="5" name="Footer Placeholder 4">
            <a:extLst>
              <a:ext uri="{FF2B5EF4-FFF2-40B4-BE49-F238E27FC236}">
                <a16:creationId xmlns:a16="http://schemas.microsoft.com/office/drawing/2014/main" id="{FA160791-DE64-4829-9867-A2787E7E1F50}"/>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3C761DD8-5B88-4FFE-BBED-C02EE8AA6BA7}"/>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3590222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1360B-F126-4293-BC00-68F77D697DFF}"/>
              </a:ext>
            </a:extLst>
          </p:cNvPr>
          <p:cNvSpPr>
            <a:spLocks noGrp="1"/>
          </p:cNvSpPr>
          <p:nvPr>
            <p:ph type="title"/>
          </p:nvPr>
        </p:nvSpPr>
        <p:spPr/>
        <p:txBody>
          <a:bodyPr/>
          <a:lstStyle/>
          <a:p>
            <a:r>
              <a:rPr lang="en-GB" dirty="0"/>
              <a:t>Why hydrogen?</a:t>
            </a:r>
          </a:p>
        </p:txBody>
      </p:sp>
      <p:sp>
        <p:nvSpPr>
          <p:cNvPr id="3" name="Content Placeholder 2">
            <a:extLst>
              <a:ext uri="{FF2B5EF4-FFF2-40B4-BE49-F238E27FC236}">
                <a16:creationId xmlns:a16="http://schemas.microsoft.com/office/drawing/2014/main" id="{21D90231-F8E9-44C5-8021-F4AF5C13F4A5}"/>
              </a:ext>
            </a:extLst>
          </p:cNvPr>
          <p:cNvSpPr>
            <a:spLocks noGrp="1"/>
          </p:cNvSpPr>
          <p:nvPr>
            <p:ph sz="quarter" idx="13"/>
          </p:nvPr>
        </p:nvSpPr>
        <p:spPr/>
        <p:txBody>
          <a:bodyPr/>
          <a:lstStyle/>
          <a:p>
            <a:pPr marL="0" indent="0">
              <a:buNone/>
            </a:pPr>
            <a:r>
              <a:rPr lang="en-GB" dirty="0"/>
              <a:t>Low cost to:</a:t>
            </a:r>
          </a:p>
          <a:p>
            <a:pPr marL="0" indent="0">
              <a:buNone/>
            </a:pPr>
            <a:endParaRPr lang="en-GB" dirty="0"/>
          </a:p>
        </p:txBody>
      </p:sp>
      <p:sp>
        <p:nvSpPr>
          <p:cNvPr id="4" name="Slide Number Placeholder 3">
            <a:extLst>
              <a:ext uri="{FF2B5EF4-FFF2-40B4-BE49-F238E27FC236}">
                <a16:creationId xmlns:a16="http://schemas.microsoft.com/office/drawing/2014/main" id="{1E2F111A-688E-47FB-B8BE-85A0C1F43A77}"/>
              </a:ext>
            </a:extLst>
          </p:cNvPr>
          <p:cNvSpPr>
            <a:spLocks noGrp="1"/>
          </p:cNvSpPr>
          <p:nvPr>
            <p:ph type="sldNum" sz="quarter" idx="16"/>
          </p:nvPr>
        </p:nvSpPr>
        <p:spPr/>
        <p:txBody>
          <a:bodyPr/>
          <a:lstStyle/>
          <a:p>
            <a:fld id="{76304153-AB0A-48EF-9773-766B89829996}" type="slidenum">
              <a:rPr lang="en-US" noProof="1" smtClean="0"/>
              <a:pPr/>
              <a:t>32</a:t>
            </a:fld>
            <a:endParaRPr lang="en-US" noProof="1"/>
          </a:p>
        </p:txBody>
      </p:sp>
      <p:sp>
        <p:nvSpPr>
          <p:cNvPr id="5" name="Footer Placeholder 4">
            <a:extLst>
              <a:ext uri="{FF2B5EF4-FFF2-40B4-BE49-F238E27FC236}">
                <a16:creationId xmlns:a16="http://schemas.microsoft.com/office/drawing/2014/main" id="{8D97F080-E7FB-4728-AA07-AFAB812ED69A}"/>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CFD824DF-CCBA-4087-907F-42370D00A4D7}"/>
              </a:ext>
            </a:extLst>
          </p:cNvPr>
          <p:cNvSpPr>
            <a:spLocks noGrp="1"/>
          </p:cNvSpPr>
          <p:nvPr>
            <p:ph type="dt" sz="half" idx="14"/>
          </p:nvPr>
        </p:nvSpPr>
        <p:spPr/>
        <p:txBody>
          <a:bodyPr/>
          <a:lstStyle/>
          <a:p>
            <a:pPr algn="l"/>
            <a:r>
              <a:rPr lang="en-US" noProof="1"/>
              <a:t>Kiwa Gastec</a:t>
            </a:r>
          </a:p>
        </p:txBody>
      </p:sp>
      <p:graphicFrame>
        <p:nvGraphicFramePr>
          <p:cNvPr id="8" name="Diagram 7">
            <a:extLst>
              <a:ext uri="{FF2B5EF4-FFF2-40B4-BE49-F238E27FC236}">
                <a16:creationId xmlns:a16="http://schemas.microsoft.com/office/drawing/2014/main" id="{5E7396E2-739A-4162-9CAB-6B36377123F9}"/>
              </a:ext>
            </a:extLst>
          </p:cNvPr>
          <p:cNvGraphicFramePr/>
          <p:nvPr>
            <p:extLst>
              <p:ext uri="{D42A27DB-BD31-4B8C-83A1-F6EECF244321}">
                <p14:modId xmlns:p14="http://schemas.microsoft.com/office/powerpoint/2010/main" val="724408045"/>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8443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110DA-AB8C-4187-8D79-4E064D395DD7}"/>
              </a:ext>
            </a:extLst>
          </p:cNvPr>
          <p:cNvSpPr>
            <a:spLocks noGrp="1"/>
          </p:cNvSpPr>
          <p:nvPr>
            <p:ph type="title"/>
          </p:nvPr>
        </p:nvSpPr>
        <p:spPr/>
        <p:txBody>
          <a:bodyPr/>
          <a:lstStyle/>
          <a:p>
            <a:r>
              <a:rPr lang="en-GB" dirty="0"/>
              <a:t>Hydrogen appliances</a:t>
            </a:r>
          </a:p>
        </p:txBody>
      </p:sp>
      <p:sp>
        <p:nvSpPr>
          <p:cNvPr id="3" name="Content Placeholder 2">
            <a:extLst>
              <a:ext uri="{FF2B5EF4-FFF2-40B4-BE49-F238E27FC236}">
                <a16:creationId xmlns:a16="http://schemas.microsoft.com/office/drawing/2014/main" id="{D8D9BF00-9C3C-452F-8EE3-549932E0AAC0}"/>
              </a:ext>
            </a:extLst>
          </p:cNvPr>
          <p:cNvSpPr>
            <a:spLocks noGrp="1"/>
          </p:cNvSpPr>
          <p:nvPr>
            <p:ph sz="quarter" idx="13"/>
          </p:nvPr>
        </p:nvSpPr>
        <p:spPr>
          <a:xfrm>
            <a:off x="305581" y="778615"/>
            <a:ext cx="8532000" cy="1292947"/>
          </a:xfrm>
        </p:spPr>
        <p:txBody>
          <a:bodyPr/>
          <a:lstStyle/>
          <a:p>
            <a:r>
              <a:rPr lang="en-GB" sz="1500" dirty="0">
                <a:solidFill>
                  <a:srgbClr val="005DA1"/>
                </a:solidFill>
              </a:rPr>
              <a:t>By not taking carbon into the community we can immediately have total confidence in the true extent of carbon saving</a:t>
            </a:r>
          </a:p>
          <a:p>
            <a:r>
              <a:rPr lang="en-GB" sz="1500" dirty="0">
                <a:solidFill>
                  <a:srgbClr val="005DA1"/>
                </a:solidFill>
              </a:rPr>
              <a:t>Hydrogen versions of some appliances already exist or are relatively simple to design</a:t>
            </a:r>
          </a:p>
          <a:p>
            <a:r>
              <a:rPr lang="en-GB" sz="1500" dirty="0">
                <a:solidFill>
                  <a:srgbClr val="005DA1"/>
                </a:solidFill>
              </a:rPr>
              <a:t>Hy4Heat has placed development contracts with the following companies </a:t>
            </a:r>
          </a:p>
          <a:p>
            <a:pPr marL="0" indent="0">
              <a:buNone/>
            </a:pPr>
            <a:endParaRPr lang="en-GB" sz="15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A99ED7C1-67AA-4C56-9B7E-F268F818A30C}"/>
              </a:ext>
            </a:extLst>
          </p:cNvPr>
          <p:cNvSpPr>
            <a:spLocks noGrp="1"/>
          </p:cNvSpPr>
          <p:nvPr>
            <p:ph type="sldNum" sz="quarter" idx="16"/>
          </p:nvPr>
        </p:nvSpPr>
        <p:spPr/>
        <p:txBody>
          <a:bodyPr/>
          <a:lstStyle/>
          <a:p>
            <a:fld id="{76304153-AB0A-48EF-9773-766B89829996}" type="slidenum">
              <a:rPr lang="en-US" noProof="1" smtClean="0"/>
              <a:pPr/>
              <a:t>33</a:t>
            </a:fld>
            <a:endParaRPr lang="en-US" noProof="1"/>
          </a:p>
        </p:txBody>
      </p:sp>
      <p:sp>
        <p:nvSpPr>
          <p:cNvPr id="5" name="Footer Placeholder 4">
            <a:extLst>
              <a:ext uri="{FF2B5EF4-FFF2-40B4-BE49-F238E27FC236}">
                <a16:creationId xmlns:a16="http://schemas.microsoft.com/office/drawing/2014/main" id="{F1BEE15D-A778-4AE2-BC9A-C554FFED9279}"/>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49A789B3-8D22-46E1-846D-5AB0557E2D35}"/>
              </a:ext>
            </a:extLst>
          </p:cNvPr>
          <p:cNvSpPr>
            <a:spLocks noGrp="1"/>
          </p:cNvSpPr>
          <p:nvPr>
            <p:ph type="dt" sz="half" idx="14"/>
          </p:nvPr>
        </p:nvSpPr>
        <p:spPr/>
        <p:txBody>
          <a:bodyPr/>
          <a:lstStyle/>
          <a:p>
            <a:pPr algn="l"/>
            <a:r>
              <a:rPr lang="en-US" noProof="1"/>
              <a:t>Kiwa Gastec</a:t>
            </a:r>
          </a:p>
        </p:txBody>
      </p:sp>
      <p:pic>
        <p:nvPicPr>
          <p:cNvPr id="8" name="Picture 7">
            <a:extLst>
              <a:ext uri="{FF2B5EF4-FFF2-40B4-BE49-F238E27FC236}">
                <a16:creationId xmlns:a16="http://schemas.microsoft.com/office/drawing/2014/main" id="{A1E7700E-3A95-4C01-A494-B5DD6CB95AC8}"/>
              </a:ext>
            </a:extLst>
          </p:cNvPr>
          <p:cNvPicPr>
            <a:picLocks noChangeAspect="1"/>
          </p:cNvPicPr>
          <p:nvPr/>
        </p:nvPicPr>
        <p:blipFill>
          <a:blip r:embed="rId2"/>
          <a:stretch>
            <a:fillRect/>
          </a:stretch>
        </p:blipFill>
        <p:spPr>
          <a:xfrm>
            <a:off x="998290" y="2110062"/>
            <a:ext cx="3199173" cy="2468226"/>
          </a:xfrm>
          <a:prstGeom prst="rect">
            <a:avLst/>
          </a:prstGeom>
        </p:spPr>
      </p:pic>
      <p:sp>
        <p:nvSpPr>
          <p:cNvPr id="9" name="TextBox 8"/>
          <p:cNvSpPr txBox="1"/>
          <p:nvPr/>
        </p:nvSpPr>
        <p:spPr>
          <a:xfrm>
            <a:off x="4571581" y="2217858"/>
            <a:ext cx="3699964" cy="1708160"/>
          </a:xfrm>
          <a:prstGeom prst="rect">
            <a:avLst/>
          </a:prstGeom>
          <a:noFill/>
        </p:spPr>
        <p:txBody>
          <a:bodyPr wrap="square" rtlCol="0">
            <a:spAutoFit/>
          </a:bodyPr>
          <a:lstStyle/>
          <a:p>
            <a:r>
              <a:rPr lang="en-GB" sz="1500" dirty="0">
                <a:solidFill>
                  <a:srgbClr val="005DA1"/>
                </a:solidFill>
              </a:rPr>
              <a:t>Hy4Heat tenders are currently being assessed for catering equipment and commercial boilers</a:t>
            </a:r>
          </a:p>
          <a:p>
            <a:endParaRPr lang="en-GB" sz="1500" dirty="0">
              <a:solidFill>
                <a:srgbClr val="005DA1"/>
              </a:solidFill>
            </a:endParaRPr>
          </a:p>
          <a:p>
            <a:r>
              <a:rPr lang="en-GB" sz="1500" dirty="0">
                <a:solidFill>
                  <a:srgbClr val="005DA1"/>
                </a:solidFill>
              </a:rPr>
              <a:t>There must be opportunities for local power generation from low temperature fuel cells</a:t>
            </a:r>
          </a:p>
        </p:txBody>
      </p:sp>
      <p:pic>
        <p:nvPicPr>
          <p:cNvPr id="7" name="Picture 6">
            <a:extLst>
              <a:ext uri="{FF2B5EF4-FFF2-40B4-BE49-F238E27FC236}">
                <a16:creationId xmlns:a16="http://schemas.microsoft.com/office/drawing/2014/main" id="{6B836215-6832-489A-905F-722CD7B0FA86}"/>
              </a:ext>
            </a:extLst>
          </p:cNvPr>
          <p:cNvPicPr>
            <a:picLocks noChangeAspect="1"/>
          </p:cNvPicPr>
          <p:nvPr/>
        </p:nvPicPr>
        <p:blipFill>
          <a:blip r:embed="rId3"/>
          <a:stretch>
            <a:fillRect/>
          </a:stretch>
        </p:blipFill>
        <p:spPr>
          <a:xfrm>
            <a:off x="6455655" y="184700"/>
            <a:ext cx="1360852" cy="476230"/>
          </a:xfrm>
          <a:prstGeom prst="rect">
            <a:avLst/>
          </a:prstGeom>
        </p:spPr>
      </p:pic>
    </p:spTree>
    <p:extLst>
      <p:ext uri="{BB962C8B-B14F-4D97-AF65-F5344CB8AC3E}">
        <p14:creationId xmlns:p14="http://schemas.microsoft.com/office/powerpoint/2010/main" val="2070015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1360B-F126-4293-BC00-68F77D697DFF}"/>
              </a:ext>
            </a:extLst>
          </p:cNvPr>
          <p:cNvSpPr>
            <a:spLocks noGrp="1"/>
          </p:cNvSpPr>
          <p:nvPr>
            <p:ph type="title"/>
          </p:nvPr>
        </p:nvSpPr>
        <p:spPr/>
        <p:txBody>
          <a:bodyPr/>
          <a:lstStyle/>
          <a:p>
            <a:r>
              <a:rPr lang="en-GB" dirty="0"/>
              <a:t>Why hydrogen?</a:t>
            </a:r>
          </a:p>
        </p:txBody>
      </p:sp>
      <p:sp>
        <p:nvSpPr>
          <p:cNvPr id="3" name="Content Placeholder 2">
            <a:extLst>
              <a:ext uri="{FF2B5EF4-FFF2-40B4-BE49-F238E27FC236}">
                <a16:creationId xmlns:a16="http://schemas.microsoft.com/office/drawing/2014/main" id="{21D90231-F8E9-44C5-8021-F4AF5C13F4A5}"/>
              </a:ext>
            </a:extLst>
          </p:cNvPr>
          <p:cNvSpPr>
            <a:spLocks noGrp="1"/>
          </p:cNvSpPr>
          <p:nvPr>
            <p:ph sz="quarter" idx="13"/>
          </p:nvPr>
        </p:nvSpPr>
        <p:spPr/>
        <p:txBody>
          <a:bodyPr/>
          <a:lstStyle/>
          <a:p>
            <a:pPr marL="0" indent="0">
              <a:buNone/>
            </a:pPr>
            <a:r>
              <a:rPr lang="en-GB" dirty="0"/>
              <a:t>Low cost to:</a:t>
            </a:r>
          </a:p>
          <a:p>
            <a:pPr marL="0" indent="0">
              <a:buNone/>
            </a:pPr>
            <a:endParaRPr lang="en-GB" dirty="0"/>
          </a:p>
        </p:txBody>
      </p:sp>
      <p:sp>
        <p:nvSpPr>
          <p:cNvPr id="4" name="Slide Number Placeholder 3">
            <a:extLst>
              <a:ext uri="{FF2B5EF4-FFF2-40B4-BE49-F238E27FC236}">
                <a16:creationId xmlns:a16="http://schemas.microsoft.com/office/drawing/2014/main" id="{1E2F111A-688E-47FB-B8BE-85A0C1F43A77}"/>
              </a:ext>
            </a:extLst>
          </p:cNvPr>
          <p:cNvSpPr>
            <a:spLocks noGrp="1"/>
          </p:cNvSpPr>
          <p:nvPr>
            <p:ph type="sldNum" sz="quarter" idx="16"/>
          </p:nvPr>
        </p:nvSpPr>
        <p:spPr/>
        <p:txBody>
          <a:bodyPr/>
          <a:lstStyle/>
          <a:p>
            <a:fld id="{76304153-AB0A-48EF-9773-766B89829996}" type="slidenum">
              <a:rPr lang="en-US" noProof="1" smtClean="0"/>
              <a:pPr/>
              <a:t>34</a:t>
            </a:fld>
            <a:endParaRPr lang="en-US" noProof="1"/>
          </a:p>
        </p:txBody>
      </p:sp>
      <p:sp>
        <p:nvSpPr>
          <p:cNvPr id="5" name="Footer Placeholder 4">
            <a:extLst>
              <a:ext uri="{FF2B5EF4-FFF2-40B4-BE49-F238E27FC236}">
                <a16:creationId xmlns:a16="http://schemas.microsoft.com/office/drawing/2014/main" id="{8D97F080-E7FB-4728-AA07-AFAB812ED69A}"/>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CFD824DF-CCBA-4087-907F-42370D00A4D7}"/>
              </a:ext>
            </a:extLst>
          </p:cNvPr>
          <p:cNvSpPr>
            <a:spLocks noGrp="1"/>
          </p:cNvSpPr>
          <p:nvPr>
            <p:ph type="dt" sz="half" idx="14"/>
          </p:nvPr>
        </p:nvSpPr>
        <p:spPr/>
        <p:txBody>
          <a:bodyPr/>
          <a:lstStyle/>
          <a:p>
            <a:pPr algn="l"/>
            <a:r>
              <a:rPr lang="en-US" noProof="1"/>
              <a:t>Kiwa Gastec</a:t>
            </a:r>
          </a:p>
        </p:txBody>
      </p:sp>
      <p:graphicFrame>
        <p:nvGraphicFramePr>
          <p:cNvPr id="8" name="Diagram 7">
            <a:extLst>
              <a:ext uri="{FF2B5EF4-FFF2-40B4-BE49-F238E27FC236}">
                <a16:creationId xmlns:a16="http://schemas.microsoft.com/office/drawing/2014/main" id="{5E7396E2-739A-4162-9CAB-6B36377123F9}"/>
              </a:ext>
            </a:extLst>
          </p:cNvPr>
          <p:cNvGraphicFramePr/>
          <p:nvPr>
            <p:extLst>
              <p:ext uri="{D42A27DB-BD31-4B8C-83A1-F6EECF244321}">
                <p14:modId xmlns:p14="http://schemas.microsoft.com/office/powerpoint/2010/main" val="1559226477"/>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2443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A7695-E5F4-4DB1-AA0C-1FD800CB5C4F}"/>
              </a:ext>
            </a:extLst>
          </p:cNvPr>
          <p:cNvSpPr>
            <a:spLocks noGrp="1"/>
          </p:cNvSpPr>
          <p:nvPr>
            <p:ph type="title"/>
          </p:nvPr>
        </p:nvSpPr>
        <p:spPr>
          <a:xfrm>
            <a:off x="306419" y="184701"/>
            <a:ext cx="8532000" cy="545142"/>
          </a:xfrm>
        </p:spPr>
        <p:txBody>
          <a:bodyPr/>
          <a:lstStyle/>
          <a:p>
            <a:r>
              <a:rPr lang="en-GB" dirty="0"/>
              <a:t>Use in transport</a:t>
            </a:r>
          </a:p>
        </p:txBody>
      </p:sp>
      <p:sp>
        <p:nvSpPr>
          <p:cNvPr id="3" name="Content Placeholder 2">
            <a:extLst>
              <a:ext uri="{FF2B5EF4-FFF2-40B4-BE49-F238E27FC236}">
                <a16:creationId xmlns:a16="http://schemas.microsoft.com/office/drawing/2014/main" id="{EB79AF77-68B2-490C-AD42-CFCC66875A96}"/>
              </a:ext>
            </a:extLst>
          </p:cNvPr>
          <p:cNvSpPr>
            <a:spLocks noGrp="1"/>
          </p:cNvSpPr>
          <p:nvPr>
            <p:ph sz="quarter" idx="13"/>
          </p:nvPr>
        </p:nvSpPr>
        <p:spPr>
          <a:xfrm>
            <a:off x="306000" y="829709"/>
            <a:ext cx="8532000" cy="3262589"/>
          </a:xfrm>
        </p:spPr>
        <p:txBody>
          <a:bodyPr/>
          <a:lstStyle/>
          <a:p>
            <a:r>
              <a:rPr lang="en-GB" dirty="0"/>
              <a:t>28m vehicles on UK roads</a:t>
            </a:r>
          </a:p>
          <a:p>
            <a:r>
              <a:rPr lang="en-GB" dirty="0"/>
              <a:t>About 9000 filling stations in the UK </a:t>
            </a:r>
          </a:p>
          <a:p>
            <a:r>
              <a:rPr lang="en-GB" dirty="0"/>
              <a:t>Would equate to £9bn at £1m/station (ref California today about £1.6m/fill point including generation) Compares with £50bn for HS2 rail-line</a:t>
            </a:r>
          </a:p>
          <a:p>
            <a:r>
              <a:rPr lang="en-GB" dirty="0"/>
              <a:t>Hydrogen vehicles available now with similar performance to existing gasoline/diesel stock</a:t>
            </a:r>
          </a:p>
          <a:p>
            <a:r>
              <a:rPr lang="en-GB" dirty="0"/>
              <a:t>Several high volume manufacturers </a:t>
            </a:r>
            <a:r>
              <a:rPr lang="en-GB" dirty="0" err="1"/>
              <a:t>eg</a:t>
            </a:r>
            <a:r>
              <a:rPr lang="en-GB" dirty="0"/>
              <a:t> Toyota believe hydrogen will be the preferred fuel for the future of the world automotive industry</a:t>
            </a:r>
          </a:p>
          <a:p>
            <a:r>
              <a:rPr lang="en-GB" dirty="0"/>
              <a:t>This would ensure the UK stayed in the world league in this important manufacturing sector</a:t>
            </a:r>
          </a:p>
          <a:p>
            <a:r>
              <a:rPr lang="en-GB" dirty="0"/>
              <a:t>Connecting these filling stations up to the existing LDZ would be relatively easy</a:t>
            </a:r>
          </a:p>
          <a:p>
            <a:r>
              <a:rPr lang="en-GB" dirty="0"/>
              <a:t>Due to the effective under-utilisation of the gas grid ~8500hrs per year the true additional transportation cost of this hydrogen should be minimal.</a:t>
            </a:r>
          </a:p>
          <a:p>
            <a:endParaRPr lang="en-GB" dirty="0"/>
          </a:p>
        </p:txBody>
      </p:sp>
      <p:sp>
        <p:nvSpPr>
          <p:cNvPr id="4" name="Slide Number Placeholder 3">
            <a:extLst>
              <a:ext uri="{FF2B5EF4-FFF2-40B4-BE49-F238E27FC236}">
                <a16:creationId xmlns:a16="http://schemas.microsoft.com/office/drawing/2014/main" id="{0CA52F10-B8DC-4B30-A14C-E493EF1F7EE3}"/>
              </a:ext>
            </a:extLst>
          </p:cNvPr>
          <p:cNvSpPr>
            <a:spLocks noGrp="1"/>
          </p:cNvSpPr>
          <p:nvPr>
            <p:ph type="sldNum" sz="quarter" idx="16"/>
          </p:nvPr>
        </p:nvSpPr>
        <p:spPr/>
        <p:txBody>
          <a:bodyPr/>
          <a:lstStyle/>
          <a:p>
            <a:fld id="{76304153-AB0A-48EF-9773-766B89829996}" type="slidenum">
              <a:rPr lang="en-US" noProof="1" smtClean="0"/>
              <a:pPr/>
              <a:t>35</a:t>
            </a:fld>
            <a:endParaRPr lang="en-US" noProof="1"/>
          </a:p>
        </p:txBody>
      </p:sp>
      <p:sp>
        <p:nvSpPr>
          <p:cNvPr id="5" name="Footer Placeholder 4">
            <a:extLst>
              <a:ext uri="{FF2B5EF4-FFF2-40B4-BE49-F238E27FC236}">
                <a16:creationId xmlns:a16="http://schemas.microsoft.com/office/drawing/2014/main" id="{7C8354F4-BF28-43ED-92B6-22DAF856E6EC}"/>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BCA06504-5515-4AC8-AF19-1322154E68F2}"/>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3453436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B1A98-B4F8-4D06-AA93-C4ED53C8B8D9}"/>
              </a:ext>
            </a:extLst>
          </p:cNvPr>
          <p:cNvSpPr>
            <a:spLocks noGrp="1"/>
          </p:cNvSpPr>
          <p:nvPr>
            <p:ph type="title"/>
          </p:nvPr>
        </p:nvSpPr>
        <p:spPr/>
        <p:txBody>
          <a:bodyPr/>
          <a:lstStyle/>
          <a:p>
            <a:r>
              <a:rPr lang="en-GB" dirty="0"/>
              <a:t>Current state of play</a:t>
            </a:r>
          </a:p>
        </p:txBody>
      </p:sp>
      <p:sp>
        <p:nvSpPr>
          <p:cNvPr id="3" name="Content Placeholder 2">
            <a:extLst>
              <a:ext uri="{FF2B5EF4-FFF2-40B4-BE49-F238E27FC236}">
                <a16:creationId xmlns:a16="http://schemas.microsoft.com/office/drawing/2014/main" id="{DB887918-1CC4-49B9-993D-B450013E0151}"/>
              </a:ext>
            </a:extLst>
          </p:cNvPr>
          <p:cNvSpPr>
            <a:spLocks noGrp="1"/>
          </p:cNvSpPr>
          <p:nvPr>
            <p:ph sz="quarter" idx="13"/>
          </p:nvPr>
        </p:nvSpPr>
        <p:spPr>
          <a:xfrm>
            <a:off x="350506" y="985700"/>
            <a:ext cx="8532000" cy="3262589"/>
          </a:xfrm>
        </p:spPr>
        <p:txBody>
          <a:bodyPr/>
          <a:lstStyle/>
          <a:p>
            <a:pPr marL="0" indent="0">
              <a:buNone/>
            </a:pPr>
            <a:r>
              <a:rPr lang="en-GB" dirty="0"/>
              <a:t>Transport</a:t>
            </a:r>
          </a:p>
          <a:p>
            <a:r>
              <a:rPr lang="en-GB" dirty="0"/>
              <a:t>New zero-emission hydrogen buses are being deployed in Aberdeen, Dundee, Cologne, Wuppertal, and elsewhere</a:t>
            </a:r>
          </a:p>
          <a:p>
            <a:r>
              <a:rPr lang="en-GB" dirty="0">
                <a:solidFill>
                  <a:srgbClr val="005DA1"/>
                </a:solidFill>
              </a:rPr>
              <a:t>The first of 11 cars have been delivered to the Met with support from the FCHJU* grants programme and are equipped to work as both marked and unmarked vehicles</a:t>
            </a:r>
          </a:p>
          <a:p>
            <a:r>
              <a:rPr lang="en-GB" dirty="0">
                <a:solidFill>
                  <a:srgbClr val="005DA1"/>
                </a:solidFill>
              </a:rPr>
              <a:t>Alstom and </a:t>
            </a:r>
            <a:r>
              <a:rPr lang="en-GB" dirty="0" err="1">
                <a:solidFill>
                  <a:srgbClr val="005DA1"/>
                </a:solidFill>
              </a:rPr>
              <a:t>Eversholt</a:t>
            </a:r>
            <a:r>
              <a:rPr lang="en-GB" dirty="0">
                <a:solidFill>
                  <a:srgbClr val="005DA1"/>
                </a:solidFill>
              </a:rPr>
              <a:t> Rail have unveiled the design of a new hydrogen train for the UK market. The train, codenamed ‘Breeze’, will be a conversion of existing Class 321 trains, reengineering some of the UK’s most reliable rolling stock, to create a clean train for the modern age</a:t>
            </a:r>
          </a:p>
          <a:p>
            <a:pPr marL="0" indent="0">
              <a:buNone/>
            </a:pPr>
            <a:endParaRPr lang="en-GB" dirty="0">
              <a:solidFill>
                <a:srgbClr val="005DA1"/>
              </a:solidFill>
            </a:endParaRPr>
          </a:p>
          <a:p>
            <a:endParaRPr lang="en-GB" dirty="0">
              <a:solidFill>
                <a:srgbClr val="005DA1"/>
              </a:solidFill>
            </a:endParaRPr>
          </a:p>
          <a:p>
            <a:endParaRPr lang="en-GB" b="1" dirty="0"/>
          </a:p>
        </p:txBody>
      </p:sp>
      <p:sp>
        <p:nvSpPr>
          <p:cNvPr id="4" name="Slide Number Placeholder 3">
            <a:extLst>
              <a:ext uri="{FF2B5EF4-FFF2-40B4-BE49-F238E27FC236}">
                <a16:creationId xmlns:a16="http://schemas.microsoft.com/office/drawing/2014/main" id="{C98F547D-AFCF-4DC4-B042-4341D52EE357}"/>
              </a:ext>
            </a:extLst>
          </p:cNvPr>
          <p:cNvSpPr>
            <a:spLocks noGrp="1"/>
          </p:cNvSpPr>
          <p:nvPr>
            <p:ph type="sldNum" sz="quarter" idx="16"/>
          </p:nvPr>
        </p:nvSpPr>
        <p:spPr/>
        <p:txBody>
          <a:bodyPr/>
          <a:lstStyle/>
          <a:p>
            <a:fld id="{76304153-AB0A-48EF-9773-766B89829996}" type="slidenum">
              <a:rPr lang="en-US" noProof="1" smtClean="0"/>
              <a:pPr/>
              <a:t>36</a:t>
            </a:fld>
            <a:endParaRPr lang="en-US" noProof="1"/>
          </a:p>
        </p:txBody>
      </p:sp>
      <p:sp>
        <p:nvSpPr>
          <p:cNvPr id="5" name="Footer Placeholder 4">
            <a:extLst>
              <a:ext uri="{FF2B5EF4-FFF2-40B4-BE49-F238E27FC236}">
                <a16:creationId xmlns:a16="http://schemas.microsoft.com/office/drawing/2014/main" id="{20D80D61-E8FD-418D-B608-816D5091EF58}"/>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D7EEF5D7-69B4-4F23-9EAB-0B681F1C5AA6}"/>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3993039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1360B-F126-4293-BC00-68F77D697DFF}"/>
              </a:ext>
            </a:extLst>
          </p:cNvPr>
          <p:cNvSpPr>
            <a:spLocks noGrp="1"/>
          </p:cNvSpPr>
          <p:nvPr>
            <p:ph type="title"/>
          </p:nvPr>
        </p:nvSpPr>
        <p:spPr/>
        <p:txBody>
          <a:bodyPr/>
          <a:lstStyle/>
          <a:p>
            <a:r>
              <a:rPr lang="en-GB" dirty="0"/>
              <a:t>Why hydrogen?</a:t>
            </a:r>
          </a:p>
        </p:txBody>
      </p:sp>
      <p:sp>
        <p:nvSpPr>
          <p:cNvPr id="3" name="Content Placeholder 2">
            <a:extLst>
              <a:ext uri="{FF2B5EF4-FFF2-40B4-BE49-F238E27FC236}">
                <a16:creationId xmlns:a16="http://schemas.microsoft.com/office/drawing/2014/main" id="{21D90231-F8E9-44C5-8021-F4AF5C13F4A5}"/>
              </a:ext>
            </a:extLst>
          </p:cNvPr>
          <p:cNvSpPr>
            <a:spLocks noGrp="1"/>
          </p:cNvSpPr>
          <p:nvPr>
            <p:ph sz="quarter" idx="13"/>
          </p:nvPr>
        </p:nvSpPr>
        <p:spPr/>
        <p:txBody>
          <a:bodyPr/>
          <a:lstStyle/>
          <a:p>
            <a:pPr marL="0" indent="0">
              <a:buNone/>
            </a:pPr>
            <a:r>
              <a:rPr lang="en-GB" dirty="0"/>
              <a:t>Low cost to:</a:t>
            </a:r>
          </a:p>
          <a:p>
            <a:pPr marL="0" indent="0">
              <a:buNone/>
            </a:pPr>
            <a:endParaRPr lang="en-GB" dirty="0"/>
          </a:p>
        </p:txBody>
      </p:sp>
      <p:sp>
        <p:nvSpPr>
          <p:cNvPr id="4" name="Slide Number Placeholder 3">
            <a:extLst>
              <a:ext uri="{FF2B5EF4-FFF2-40B4-BE49-F238E27FC236}">
                <a16:creationId xmlns:a16="http://schemas.microsoft.com/office/drawing/2014/main" id="{1E2F111A-688E-47FB-B8BE-85A0C1F43A77}"/>
              </a:ext>
            </a:extLst>
          </p:cNvPr>
          <p:cNvSpPr>
            <a:spLocks noGrp="1"/>
          </p:cNvSpPr>
          <p:nvPr>
            <p:ph type="sldNum" sz="quarter" idx="16"/>
          </p:nvPr>
        </p:nvSpPr>
        <p:spPr/>
        <p:txBody>
          <a:bodyPr/>
          <a:lstStyle/>
          <a:p>
            <a:fld id="{76304153-AB0A-48EF-9773-766B89829996}" type="slidenum">
              <a:rPr lang="en-US" noProof="1" smtClean="0"/>
              <a:pPr/>
              <a:t>37</a:t>
            </a:fld>
            <a:endParaRPr lang="en-US" noProof="1"/>
          </a:p>
        </p:txBody>
      </p:sp>
      <p:sp>
        <p:nvSpPr>
          <p:cNvPr id="5" name="Footer Placeholder 4">
            <a:extLst>
              <a:ext uri="{FF2B5EF4-FFF2-40B4-BE49-F238E27FC236}">
                <a16:creationId xmlns:a16="http://schemas.microsoft.com/office/drawing/2014/main" id="{8D97F080-E7FB-4728-AA07-AFAB812ED69A}"/>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CFD824DF-CCBA-4087-907F-42370D00A4D7}"/>
              </a:ext>
            </a:extLst>
          </p:cNvPr>
          <p:cNvSpPr>
            <a:spLocks noGrp="1"/>
          </p:cNvSpPr>
          <p:nvPr>
            <p:ph type="dt" sz="half" idx="14"/>
          </p:nvPr>
        </p:nvSpPr>
        <p:spPr/>
        <p:txBody>
          <a:bodyPr/>
          <a:lstStyle/>
          <a:p>
            <a:pPr algn="l"/>
            <a:r>
              <a:rPr lang="en-US" noProof="1"/>
              <a:t>Kiwa Gastec</a:t>
            </a:r>
          </a:p>
        </p:txBody>
      </p:sp>
      <p:graphicFrame>
        <p:nvGraphicFramePr>
          <p:cNvPr id="8" name="Diagram 7">
            <a:extLst>
              <a:ext uri="{FF2B5EF4-FFF2-40B4-BE49-F238E27FC236}">
                <a16:creationId xmlns:a16="http://schemas.microsoft.com/office/drawing/2014/main" id="{5E7396E2-739A-4162-9CAB-6B36377123F9}"/>
              </a:ext>
            </a:extLst>
          </p:cNvPr>
          <p:cNvGraphicFramePr/>
          <p:nvPr>
            <p:extLst>
              <p:ext uri="{D42A27DB-BD31-4B8C-83A1-F6EECF244321}">
                <p14:modId xmlns:p14="http://schemas.microsoft.com/office/powerpoint/2010/main" val="3706414388"/>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1203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28083-A236-4289-9881-32464F8D0A00}"/>
              </a:ext>
            </a:extLst>
          </p:cNvPr>
          <p:cNvSpPr>
            <a:spLocks noGrp="1"/>
          </p:cNvSpPr>
          <p:nvPr>
            <p:ph type="title"/>
          </p:nvPr>
        </p:nvSpPr>
        <p:spPr/>
        <p:txBody>
          <a:bodyPr/>
          <a:lstStyle/>
          <a:p>
            <a:r>
              <a:rPr lang="en-GB" dirty="0"/>
              <a:t>Industrial uses of hydrogen</a:t>
            </a:r>
          </a:p>
        </p:txBody>
      </p:sp>
      <p:sp>
        <p:nvSpPr>
          <p:cNvPr id="3" name="Content Placeholder 2">
            <a:extLst>
              <a:ext uri="{FF2B5EF4-FFF2-40B4-BE49-F238E27FC236}">
                <a16:creationId xmlns:a16="http://schemas.microsoft.com/office/drawing/2014/main" id="{5B13C26A-3726-47B8-A3E6-03CE5F59614A}"/>
              </a:ext>
            </a:extLst>
          </p:cNvPr>
          <p:cNvSpPr>
            <a:spLocks noGrp="1"/>
          </p:cNvSpPr>
          <p:nvPr>
            <p:ph sz="quarter" idx="13"/>
          </p:nvPr>
        </p:nvSpPr>
        <p:spPr>
          <a:xfrm>
            <a:off x="238326" y="772325"/>
            <a:ext cx="8532000" cy="3262589"/>
          </a:xfrm>
        </p:spPr>
        <p:txBody>
          <a:bodyPr/>
          <a:lstStyle/>
          <a:p>
            <a:r>
              <a:rPr lang="en-GB" dirty="0">
                <a:solidFill>
                  <a:srgbClr val="005DA1"/>
                </a:solidFill>
              </a:rPr>
              <a:t>For many years UK manufacturing has been moving towards higher added value products.  A generous supply of low cost hydrogen would greatly assist this</a:t>
            </a:r>
          </a:p>
          <a:p>
            <a:r>
              <a:rPr lang="en-GB" dirty="0">
                <a:solidFill>
                  <a:srgbClr val="005DA1"/>
                </a:solidFill>
              </a:rPr>
              <a:t>The existing petrochemical use of hydrogen is widespread. The addition of low carbon hydrogen as a chemical feedstock will expand the commercial possibilities, across a wide range of ‘low carbon’ goods </a:t>
            </a:r>
            <a:r>
              <a:rPr lang="en-GB" dirty="0" err="1">
                <a:solidFill>
                  <a:srgbClr val="005DA1"/>
                </a:solidFill>
              </a:rPr>
              <a:t>eg</a:t>
            </a:r>
            <a:r>
              <a:rPr lang="en-GB" dirty="0">
                <a:solidFill>
                  <a:srgbClr val="005DA1"/>
                </a:solidFill>
              </a:rPr>
              <a:t> low carbon copper, steel or other metals</a:t>
            </a:r>
          </a:p>
          <a:p>
            <a:r>
              <a:rPr lang="en-GB" dirty="0">
                <a:solidFill>
                  <a:srgbClr val="005DA1"/>
                </a:solidFill>
              </a:rPr>
              <a:t>The market for low carbon manufactured goods will grow</a:t>
            </a:r>
          </a:p>
          <a:p>
            <a:r>
              <a:rPr lang="en-GB" dirty="0">
                <a:solidFill>
                  <a:srgbClr val="005DA1"/>
                </a:solidFill>
              </a:rPr>
              <a:t>Those companies who wished to remain on Natural gas could be assisted to run dedicated medium pressure lines to the existing (and remaining) National Grid</a:t>
            </a:r>
          </a:p>
          <a:p>
            <a:r>
              <a:rPr lang="en-GB" dirty="0">
                <a:solidFill>
                  <a:srgbClr val="005DA1"/>
                </a:solidFill>
              </a:rPr>
              <a:t>SABIC Wilton have carried out a major conversion to hydrogen as have other sites on Merseyside.</a:t>
            </a:r>
          </a:p>
          <a:p>
            <a:r>
              <a:rPr lang="en-GB" dirty="0" err="1">
                <a:solidFill>
                  <a:srgbClr val="005DA1"/>
                </a:solidFill>
              </a:rPr>
              <a:t>Fusina</a:t>
            </a:r>
            <a:r>
              <a:rPr lang="en-GB" dirty="0">
                <a:solidFill>
                  <a:srgbClr val="005DA1"/>
                </a:solidFill>
              </a:rPr>
              <a:t> Hydrogen Power Station (~12MW) , Veneto, has operated since 2010</a:t>
            </a:r>
          </a:p>
          <a:p>
            <a:endParaRPr lang="en-GB" dirty="0">
              <a:solidFill>
                <a:schemeClr val="accent1">
                  <a:lumMod val="75000"/>
                </a:schemeClr>
              </a:solidFill>
              <a:latin typeface="Calibri" pitchFamily="34" charset="0"/>
            </a:endParaRPr>
          </a:p>
          <a:p>
            <a:endParaRPr lang="en-GB" dirty="0"/>
          </a:p>
        </p:txBody>
      </p:sp>
      <p:sp>
        <p:nvSpPr>
          <p:cNvPr id="4" name="Slide Number Placeholder 3">
            <a:extLst>
              <a:ext uri="{FF2B5EF4-FFF2-40B4-BE49-F238E27FC236}">
                <a16:creationId xmlns:a16="http://schemas.microsoft.com/office/drawing/2014/main" id="{6CCDDF96-DE93-4BB1-9AB4-CEE923A20A97}"/>
              </a:ext>
            </a:extLst>
          </p:cNvPr>
          <p:cNvSpPr>
            <a:spLocks noGrp="1"/>
          </p:cNvSpPr>
          <p:nvPr>
            <p:ph type="sldNum" sz="quarter" idx="16"/>
          </p:nvPr>
        </p:nvSpPr>
        <p:spPr/>
        <p:txBody>
          <a:bodyPr/>
          <a:lstStyle/>
          <a:p>
            <a:fld id="{76304153-AB0A-48EF-9773-766B89829996}" type="slidenum">
              <a:rPr lang="en-US" noProof="1" smtClean="0"/>
              <a:pPr/>
              <a:t>38</a:t>
            </a:fld>
            <a:endParaRPr lang="en-US" noProof="1"/>
          </a:p>
        </p:txBody>
      </p:sp>
      <p:sp>
        <p:nvSpPr>
          <p:cNvPr id="5" name="Footer Placeholder 4">
            <a:extLst>
              <a:ext uri="{FF2B5EF4-FFF2-40B4-BE49-F238E27FC236}">
                <a16:creationId xmlns:a16="http://schemas.microsoft.com/office/drawing/2014/main" id="{A5AFBD95-C1C0-4366-AB89-E3E7F88D3BC4}"/>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BA640216-C8CB-4DDE-8673-00C6E5E4CFF7}"/>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3599537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28083-A236-4289-9881-32464F8D0A00}"/>
              </a:ext>
            </a:extLst>
          </p:cNvPr>
          <p:cNvSpPr>
            <a:spLocks noGrp="1"/>
          </p:cNvSpPr>
          <p:nvPr>
            <p:ph type="title"/>
          </p:nvPr>
        </p:nvSpPr>
        <p:spPr/>
        <p:txBody>
          <a:bodyPr/>
          <a:lstStyle/>
          <a:p>
            <a:r>
              <a:rPr lang="en-GB" dirty="0"/>
              <a:t>Industrial uses. Power Generation</a:t>
            </a:r>
          </a:p>
        </p:txBody>
      </p:sp>
      <p:sp>
        <p:nvSpPr>
          <p:cNvPr id="3" name="Content Placeholder 2">
            <a:extLst>
              <a:ext uri="{FF2B5EF4-FFF2-40B4-BE49-F238E27FC236}">
                <a16:creationId xmlns:a16="http://schemas.microsoft.com/office/drawing/2014/main" id="{5B13C26A-3726-47B8-A3E6-03CE5F59614A}"/>
              </a:ext>
            </a:extLst>
          </p:cNvPr>
          <p:cNvSpPr>
            <a:spLocks noGrp="1"/>
          </p:cNvSpPr>
          <p:nvPr>
            <p:ph sz="quarter" idx="13"/>
          </p:nvPr>
        </p:nvSpPr>
        <p:spPr>
          <a:xfrm>
            <a:off x="238326" y="772325"/>
            <a:ext cx="8532000" cy="3262589"/>
          </a:xfrm>
        </p:spPr>
        <p:txBody>
          <a:bodyPr/>
          <a:lstStyle/>
          <a:p>
            <a:r>
              <a:rPr lang="en-GB" dirty="0">
                <a:solidFill>
                  <a:srgbClr val="005DA1"/>
                </a:solidFill>
              </a:rPr>
              <a:t>There is sudden and dramatic increase in local power generation, (often IC engines) probably driven by the difference in cost of conveyance of gas and electricity…..see previous slides</a:t>
            </a:r>
          </a:p>
          <a:p>
            <a:r>
              <a:rPr lang="en-GB" dirty="0">
                <a:solidFill>
                  <a:srgbClr val="005DA1"/>
                </a:solidFill>
              </a:rPr>
              <a:t>This taking of carbon into the heart of the community will be problem for future de-carbonisation</a:t>
            </a:r>
          </a:p>
          <a:p>
            <a:r>
              <a:rPr lang="en-GB" dirty="0">
                <a:solidFill>
                  <a:srgbClr val="005DA1"/>
                </a:solidFill>
              </a:rPr>
              <a:t>BUT supplies of decarbonised hydrogen supplying low temperature fuel cells allows very low carbon power to be generated :-</a:t>
            </a:r>
          </a:p>
          <a:p>
            <a:pPr lvl="1"/>
            <a:r>
              <a:rPr lang="en-GB" dirty="0">
                <a:solidFill>
                  <a:srgbClr val="005DA1"/>
                </a:solidFill>
              </a:rPr>
              <a:t>near the substation </a:t>
            </a:r>
          </a:p>
          <a:p>
            <a:pPr lvl="1"/>
            <a:r>
              <a:rPr lang="en-GB" dirty="0">
                <a:solidFill>
                  <a:srgbClr val="005DA1"/>
                </a:solidFill>
              </a:rPr>
              <a:t>In the home, office or factory.</a:t>
            </a:r>
          </a:p>
          <a:p>
            <a:r>
              <a:rPr lang="en-GB" dirty="0">
                <a:solidFill>
                  <a:srgbClr val="005DA1"/>
                </a:solidFill>
              </a:rPr>
              <a:t>This may be a way of driving more value out of the whole hydrogen supply process.</a:t>
            </a:r>
          </a:p>
          <a:p>
            <a:pPr>
              <a:buFont typeface="Arial" panose="020B0604020202020204" pitchFamily="34" charset="0"/>
              <a:buChar char="•"/>
            </a:pPr>
            <a:endParaRPr lang="en-GB" dirty="0">
              <a:solidFill>
                <a:srgbClr val="005DA1"/>
              </a:solidFill>
            </a:endParaRPr>
          </a:p>
          <a:p>
            <a:pPr marL="0" indent="0">
              <a:buNone/>
            </a:pPr>
            <a:endParaRPr lang="en-GB" dirty="0"/>
          </a:p>
        </p:txBody>
      </p:sp>
      <p:sp>
        <p:nvSpPr>
          <p:cNvPr id="4" name="Slide Number Placeholder 3">
            <a:extLst>
              <a:ext uri="{FF2B5EF4-FFF2-40B4-BE49-F238E27FC236}">
                <a16:creationId xmlns:a16="http://schemas.microsoft.com/office/drawing/2014/main" id="{6CCDDF96-DE93-4BB1-9AB4-CEE923A20A97}"/>
              </a:ext>
            </a:extLst>
          </p:cNvPr>
          <p:cNvSpPr>
            <a:spLocks noGrp="1"/>
          </p:cNvSpPr>
          <p:nvPr>
            <p:ph type="sldNum" sz="quarter" idx="16"/>
          </p:nvPr>
        </p:nvSpPr>
        <p:spPr/>
        <p:txBody>
          <a:bodyPr/>
          <a:lstStyle/>
          <a:p>
            <a:fld id="{76304153-AB0A-48EF-9773-766B89829996}" type="slidenum">
              <a:rPr lang="en-US" noProof="1" smtClean="0"/>
              <a:pPr/>
              <a:t>39</a:t>
            </a:fld>
            <a:endParaRPr lang="en-US" noProof="1"/>
          </a:p>
        </p:txBody>
      </p:sp>
      <p:sp>
        <p:nvSpPr>
          <p:cNvPr id="5" name="Footer Placeholder 4">
            <a:extLst>
              <a:ext uri="{FF2B5EF4-FFF2-40B4-BE49-F238E27FC236}">
                <a16:creationId xmlns:a16="http://schemas.microsoft.com/office/drawing/2014/main" id="{A5AFBD95-C1C0-4366-AB89-E3E7F88D3BC4}"/>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BA640216-C8CB-4DDE-8673-00C6E5E4CFF7}"/>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1399471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949C40-3174-41A4-A7B3-AC843B8885A4}"/>
              </a:ext>
            </a:extLst>
          </p:cNvPr>
          <p:cNvSpPr>
            <a:spLocks noGrp="1"/>
          </p:cNvSpPr>
          <p:nvPr>
            <p:ph type="sldNum" sz="quarter" idx="16"/>
          </p:nvPr>
        </p:nvSpPr>
        <p:spPr/>
        <p:txBody>
          <a:bodyPr/>
          <a:lstStyle/>
          <a:p>
            <a:fld id="{76304153-AB0A-48EF-9773-766B89829996}" type="slidenum">
              <a:rPr lang="en-US" noProof="1" smtClean="0"/>
              <a:pPr/>
              <a:t>4</a:t>
            </a:fld>
            <a:endParaRPr lang="en-US" noProof="1"/>
          </a:p>
        </p:txBody>
      </p:sp>
      <p:sp>
        <p:nvSpPr>
          <p:cNvPr id="5" name="Footer Placeholder 4">
            <a:extLst>
              <a:ext uri="{FF2B5EF4-FFF2-40B4-BE49-F238E27FC236}">
                <a16:creationId xmlns:a16="http://schemas.microsoft.com/office/drawing/2014/main" id="{959671E7-155B-4724-948F-799B2CF83CF9}"/>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3CCAC7E2-246F-44F6-85CF-2ACD00172406}"/>
              </a:ext>
            </a:extLst>
          </p:cNvPr>
          <p:cNvSpPr>
            <a:spLocks noGrp="1"/>
          </p:cNvSpPr>
          <p:nvPr>
            <p:ph type="dt" sz="half" idx="14"/>
          </p:nvPr>
        </p:nvSpPr>
        <p:spPr/>
        <p:txBody>
          <a:bodyPr/>
          <a:lstStyle/>
          <a:p>
            <a:pPr algn="l"/>
            <a:r>
              <a:rPr lang="en-US" noProof="1"/>
              <a:t>Kiwa Gastec</a:t>
            </a:r>
          </a:p>
        </p:txBody>
      </p:sp>
      <p:pic>
        <p:nvPicPr>
          <p:cNvPr id="3" name="Picture 2" descr="A picture containing outdoor, beach, track, water&#10;&#10;Description automatically generated">
            <a:extLst>
              <a:ext uri="{FF2B5EF4-FFF2-40B4-BE49-F238E27FC236}">
                <a16:creationId xmlns:a16="http://schemas.microsoft.com/office/drawing/2014/main" id="{010AD284-AAC5-48FD-B4DD-0874C4818F4D}"/>
              </a:ext>
            </a:extLst>
          </p:cNvPr>
          <p:cNvPicPr>
            <a:picLocks noChangeAspect="1"/>
          </p:cNvPicPr>
          <p:nvPr/>
        </p:nvPicPr>
        <p:blipFill>
          <a:blip r:embed="rId2"/>
          <a:stretch>
            <a:fillRect/>
          </a:stretch>
        </p:blipFill>
        <p:spPr>
          <a:xfrm>
            <a:off x="0" y="0"/>
            <a:ext cx="9144000" cy="4728464"/>
          </a:xfrm>
          <a:prstGeom prst="rect">
            <a:avLst/>
          </a:prstGeom>
        </p:spPr>
      </p:pic>
    </p:spTree>
    <p:extLst>
      <p:ext uri="{BB962C8B-B14F-4D97-AF65-F5344CB8AC3E}">
        <p14:creationId xmlns:p14="http://schemas.microsoft.com/office/powerpoint/2010/main" val="746120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A52F10-B8DC-4B30-A14C-E493EF1F7EE3}"/>
              </a:ext>
            </a:extLst>
          </p:cNvPr>
          <p:cNvSpPr>
            <a:spLocks noGrp="1"/>
          </p:cNvSpPr>
          <p:nvPr>
            <p:ph type="sldNum" sz="quarter" idx="16"/>
          </p:nvPr>
        </p:nvSpPr>
        <p:spPr/>
        <p:txBody>
          <a:bodyPr/>
          <a:lstStyle/>
          <a:p>
            <a:fld id="{76304153-AB0A-48EF-9773-766B89829996}" type="slidenum">
              <a:rPr lang="en-US" noProof="1" smtClean="0"/>
              <a:pPr/>
              <a:t>40</a:t>
            </a:fld>
            <a:endParaRPr lang="en-US" noProof="1"/>
          </a:p>
        </p:txBody>
      </p:sp>
      <p:sp>
        <p:nvSpPr>
          <p:cNvPr id="5" name="Footer Placeholder 4">
            <a:extLst>
              <a:ext uri="{FF2B5EF4-FFF2-40B4-BE49-F238E27FC236}">
                <a16:creationId xmlns:a16="http://schemas.microsoft.com/office/drawing/2014/main" id="{7C8354F4-BF28-43ED-92B6-22DAF856E6EC}"/>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BCA06504-5515-4AC8-AF19-1322154E68F2}"/>
              </a:ext>
            </a:extLst>
          </p:cNvPr>
          <p:cNvSpPr>
            <a:spLocks noGrp="1"/>
          </p:cNvSpPr>
          <p:nvPr>
            <p:ph type="dt" sz="half" idx="14"/>
          </p:nvPr>
        </p:nvSpPr>
        <p:spPr/>
        <p:txBody>
          <a:bodyPr/>
          <a:lstStyle/>
          <a:p>
            <a:pPr algn="l"/>
            <a:r>
              <a:rPr lang="en-US" noProof="1"/>
              <a:t>Kiwa Gastec</a:t>
            </a:r>
          </a:p>
        </p:txBody>
      </p:sp>
      <p:sp>
        <p:nvSpPr>
          <p:cNvPr id="9" name="Titel 3"/>
          <p:cNvSpPr txBox="1">
            <a:spLocks/>
          </p:cNvSpPr>
          <p:nvPr/>
        </p:nvSpPr>
        <p:spPr>
          <a:xfrm>
            <a:off x="427445" y="261911"/>
            <a:ext cx="7879124" cy="380080"/>
          </a:xfrm>
          <a:prstGeom prst="rect">
            <a:avLst/>
          </a:prstGeom>
        </p:spPr>
        <p:txBody>
          <a:bodyPr vert="horz" lIns="0" tIns="0" rIns="0" bIns="0" rtlCol="0" anchor="t" anchorCtr="0">
            <a:noAutofit/>
          </a:bodyPr>
          <a:lstStyle/>
          <a:p>
            <a:pPr marL="0" marR="0" lvl="0" indent="0" algn="l" defTabSz="685244" rtl="0" eaLnBrk="1" fontAlgn="auto" latinLnBrk="0" hangingPunct="1">
              <a:lnSpc>
                <a:spcPts val="3447"/>
              </a:lnSpc>
              <a:spcBef>
                <a:spcPct val="0"/>
              </a:spcBef>
              <a:spcAft>
                <a:spcPts val="0"/>
              </a:spcAft>
              <a:buClrTx/>
              <a:buSzTx/>
              <a:buFontTx/>
              <a:buNone/>
              <a:tabLst/>
              <a:defRPr/>
            </a:pPr>
            <a:r>
              <a:rPr kumimoji="0" lang="en-GB" sz="2400" b="0" i="0" u="none" strike="noStrike" kern="1200" cap="none" spc="0" normalizeH="0" baseline="0" noProof="0" dirty="0">
                <a:ln>
                  <a:noFill/>
                </a:ln>
                <a:solidFill>
                  <a:schemeClr val="accent2"/>
                </a:solidFill>
                <a:effectLst/>
                <a:uLnTx/>
                <a:uFillTx/>
                <a:latin typeface="+mj-lt"/>
                <a:ea typeface="+mj-ea"/>
                <a:cs typeface="+mj-cs"/>
              </a:rPr>
              <a:t>Indicative costs of retail hydrogen</a:t>
            </a:r>
            <a:endParaRPr kumimoji="0" lang="en-GB" sz="1000" b="0" i="0" u="none" strike="noStrike" kern="1200" cap="none" spc="0" normalizeH="0" baseline="0" noProof="0" dirty="0">
              <a:ln>
                <a:noFill/>
              </a:ln>
              <a:solidFill>
                <a:schemeClr val="accent2"/>
              </a:solidFill>
              <a:effectLst/>
              <a:uLnTx/>
              <a:uFillTx/>
              <a:latin typeface="+mj-lt"/>
              <a:ea typeface="+mj-ea"/>
              <a:cs typeface="+mj-cs"/>
            </a:endParaRPr>
          </a:p>
        </p:txBody>
      </p:sp>
      <p:sp>
        <p:nvSpPr>
          <p:cNvPr id="11" name="TextBox 10"/>
          <p:cNvSpPr txBox="1"/>
          <p:nvPr/>
        </p:nvSpPr>
        <p:spPr>
          <a:xfrm>
            <a:off x="396510" y="743130"/>
            <a:ext cx="7108036" cy="523220"/>
          </a:xfrm>
          <a:prstGeom prst="rect">
            <a:avLst/>
          </a:prstGeom>
          <a:noFill/>
        </p:spPr>
        <p:txBody>
          <a:bodyPr wrap="none" rtlCol="0">
            <a:spAutoFit/>
          </a:bodyPr>
          <a:lstStyle/>
          <a:p>
            <a:r>
              <a:rPr lang="en-GB" sz="1400" dirty="0">
                <a:solidFill>
                  <a:schemeClr val="tx2"/>
                </a:solidFill>
              </a:rPr>
              <a:t>A few memorable numbers :</a:t>
            </a:r>
          </a:p>
          <a:p>
            <a:r>
              <a:rPr lang="en-GB" sz="1400" dirty="0">
                <a:solidFill>
                  <a:schemeClr val="tx2"/>
                </a:solidFill>
              </a:rPr>
              <a:t>Hydrogen (SMR) is more expensive than Natural gas but much cheaper than electricity </a:t>
            </a:r>
          </a:p>
        </p:txBody>
      </p:sp>
      <p:graphicFrame>
        <p:nvGraphicFramePr>
          <p:cNvPr id="12" name="Table 11"/>
          <p:cNvGraphicFramePr>
            <a:graphicFrameLocks noGrp="1"/>
          </p:cNvGraphicFramePr>
          <p:nvPr>
            <p:extLst>
              <p:ext uri="{D42A27DB-BD31-4B8C-83A1-F6EECF244321}">
                <p14:modId xmlns:p14="http://schemas.microsoft.com/office/powerpoint/2010/main" val="2805142528"/>
              </p:ext>
            </p:extLst>
          </p:nvPr>
        </p:nvGraphicFramePr>
        <p:xfrm>
          <a:off x="705479" y="1475601"/>
          <a:ext cx="4108567" cy="566976"/>
        </p:xfrm>
        <a:graphic>
          <a:graphicData uri="http://schemas.openxmlformats.org/drawingml/2006/table">
            <a:tbl>
              <a:tblPr>
                <a:tableStyleId>{5C22544A-7EE6-4342-B048-85BDC9FD1C3A}</a:tableStyleId>
              </a:tblPr>
              <a:tblGrid>
                <a:gridCol w="1271171">
                  <a:extLst>
                    <a:ext uri="{9D8B030D-6E8A-4147-A177-3AD203B41FA5}">
                      <a16:colId xmlns:a16="http://schemas.microsoft.com/office/drawing/2014/main" val="1652164744"/>
                    </a:ext>
                  </a:extLst>
                </a:gridCol>
                <a:gridCol w="949676">
                  <a:extLst>
                    <a:ext uri="{9D8B030D-6E8A-4147-A177-3AD203B41FA5}">
                      <a16:colId xmlns:a16="http://schemas.microsoft.com/office/drawing/2014/main" val="3314978964"/>
                    </a:ext>
                  </a:extLst>
                </a:gridCol>
                <a:gridCol w="943860">
                  <a:extLst>
                    <a:ext uri="{9D8B030D-6E8A-4147-A177-3AD203B41FA5}">
                      <a16:colId xmlns:a16="http://schemas.microsoft.com/office/drawing/2014/main" val="248033704"/>
                    </a:ext>
                  </a:extLst>
                </a:gridCol>
                <a:gridCol w="943860">
                  <a:extLst>
                    <a:ext uri="{9D8B030D-6E8A-4147-A177-3AD203B41FA5}">
                      <a16:colId xmlns:a16="http://schemas.microsoft.com/office/drawing/2014/main" val="880844521"/>
                    </a:ext>
                  </a:extLst>
                </a:gridCol>
              </a:tblGrid>
              <a:tr h="188992">
                <a:tc>
                  <a:txBody>
                    <a:bodyPr/>
                    <a:lstStyle/>
                    <a:p>
                      <a:pPr algn="l" fontAlgn="b"/>
                      <a:r>
                        <a:rPr lang="en-GB" sz="1000" u="none" strike="noStrike" dirty="0">
                          <a:effectLst/>
                        </a:rPr>
                        <a:t>Price, p/kWh</a:t>
                      </a:r>
                      <a:endParaRPr lang="en-GB" sz="1000" b="0" i="0" u="none" strike="noStrike" dirty="0">
                        <a:solidFill>
                          <a:srgbClr val="000000"/>
                        </a:solidFill>
                        <a:effectLst/>
                        <a:latin typeface="Calibri" panose="020F0502020204030204" pitchFamily="34" charset="0"/>
                      </a:endParaRPr>
                    </a:p>
                  </a:txBody>
                  <a:tcPr marL="4763" marR="4763" marT="3572" marB="0" anchor="b"/>
                </a:tc>
                <a:tc>
                  <a:txBody>
                    <a:bodyPr/>
                    <a:lstStyle/>
                    <a:p>
                      <a:pPr algn="ctr" fontAlgn="b"/>
                      <a:r>
                        <a:rPr lang="en-GB" sz="1000" u="none" strike="noStrike" dirty="0">
                          <a:solidFill>
                            <a:srgbClr val="FF0000"/>
                          </a:solidFill>
                          <a:effectLst/>
                        </a:rPr>
                        <a:t>H2</a:t>
                      </a:r>
                      <a:endParaRPr lang="en-GB" sz="1000" b="0" i="0" u="none" strike="noStrike" dirty="0">
                        <a:solidFill>
                          <a:srgbClr val="FF0000"/>
                        </a:solidFill>
                        <a:effectLst/>
                        <a:latin typeface="Calibri" panose="020F0502020204030204" pitchFamily="34" charset="0"/>
                      </a:endParaRPr>
                    </a:p>
                  </a:txBody>
                  <a:tcPr marL="4763" marR="4763" marT="3572" marB="0" anchor="b"/>
                </a:tc>
                <a:tc>
                  <a:txBody>
                    <a:bodyPr/>
                    <a:lstStyle/>
                    <a:p>
                      <a:pPr algn="ctr" fontAlgn="b"/>
                      <a:r>
                        <a:rPr lang="en-GB" sz="1000" u="none" strike="noStrike" dirty="0">
                          <a:solidFill>
                            <a:schemeClr val="tx2"/>
                          </a:solidFill>
                          <a:effectLst/>
                        </a:rPr>
                        <a:t>Nat Gas </a:t>
                      </a:r>
                      <a:endParaRPr lang="en-GB" sz="1000" b="0" i="0" u="none" strike="noStrike" dirty="0">
                        <a:solidFill>
                          <a:schemeClr val="tx2"/>
                        </a:solidFill>
                        <a:effectLst/>
                        <a:latin typeface="Calibri" panose="020F0502020204030204" pitchFamily="34" charset="0"/>
                      </a:endParaRPr>
                    </a:p>
                  </a:txBody>
                  <a:tcPr marL="4763" marR="4763" marT="3572" marB="0" anchor="b"/>
                </a:tc>
                <a:tc>
                  <a:txBody>
                    <a:bodyPr/>
                    <a:lstStyle/>
                    <a:p>
                      <a:pPr algn="ctr" fontAlgn="b"/>
                      <a:r>
                        <a:rPr lang="en-GB" sz="1000" u="none" strike="noStrike" dirty="0">
                          <a:effectLst/>
                        </a:rPr>
                        <a:t>Electricity </a:t>
                      </a:r>
                      <a:endParaRPr lang="en-GB" sz="1000" b="0" i="0" u="none" strike="noStrike" dirty="0">
                        <a:solidFill>
                          <a:srgbClr val="000000"/>
                        </a:solidFill>
                        <a:effectLst/>
                        <a:latin typeface="Calibri" panose="020F0502020204030204" pitchFamily="34" charset="0"/>
                      </a:endParaRPr>
                    </a:p>
                  </a:txBody>
                  <a:tcPr marL="4763" marR="4763" marT="3572" marB="0" anchor="b"/>
                </a:tc>
                <a:extLst>
                  <a:ext uri="{0D108BD9-81ED-4DB2-BD59-A6C34878D82A}">
                    <a16:rowId xmlns:a16="http://schemas.microsoft.com/office/drawing/2014/main" val="288587172"/>
                  </a:ext>
                </a:extLst>
              </a:tr>
              <a:tr h="188992">
                <a:tc>
                  <a:txBody>
                    <a:bodyPr/>
                    <a:lstStyle/>
                    <a:p>
                      <a:pPr algn="l" fontAlgn="b"/>
                      <a:r>
                        <a:rPr lang="en-GB" sz="1000" u="none" strike="noStrike" dirty="0">
                          <a:effectLst/>
                        </a:rPr>
                        <a:t>Retail </a:t>
                      </a:r>
                      <a:endParaRPr lang="en-GB" sz="1000" b="0" i="0" u="none" strike="noStrike" dirty="0">
                        <a:solidFill>
                          <a:srgbClr val="000000"/>
                        </a:solidFill>
                        <a:effectLst/>
                        <a:latin typeface="Calibri" panose="020F0502020204030204" pitchFamily="34" charset="0"/>
                      </a:endParaRPr>
                    </a:p>
                  </a:txBody>
                  <a:tcPr marL="4763" marR="4763" marT="3572" marB="0" anchor="b"/>
                </a:tc>
                <a:tc>
                  <a:txBody>
                    <a:bodyPr/>
                    <a:lstStyle/>
                    <a:p>
                      <a:pPr algn="ctr" fontAlgn="b"/>
                      <a:r>
                        <a:rPr lang="en-GB" sz="1000" u="none" strike="noStrike" dirty="0">
                          <a:solidFill>
                            <a:srgbClr val="FF0000"/>
                          </a:solidFill>
                          <a:effectLst/>
                        </a:rPr>
                        <a:t>7.6</a:t>
                      </a:r>
                      <a:endParaRPr lang="en-GB" sz="1000" b="0" i="0" u="none" strike="noStrike" dirty="0">
                        <a:solidFill>
                          <a:srgbClr val="FF0000"/>
                        </a:solidFill>
                        <a:effectLst/>
                        <a:latin typeface="Calibri" panose="020F0502020204030204" pitchFamily="34" charset="0"/>
                      </a:endParaRPr>
                    </a:p>
                  </a:txBody>
                  <a:tcPr marL="4763" marR="4763" marT="3572" marB="0" anchor="b"/>
                </a:tc>
                <a:tc>
                  <a:txBody>
                    <a:bodyPr/>
                    <a:lstStyle/>
                    <a:p>
                      <a:pPr algn="ctr" fontAlgn="b"/>
                      <a:r>
                        <a:rPr lang="en-GB" sz="1000" u="none" strike="noStrike" dirty="0">
                          <a:solidFill>
                            <a:schemeClr val="tx2"/>
                          </a:solidFill>
                          <a:effectLst/>
                        </a:rPr>
                        <a:t>~4.8</a:t>
                      </a:r>
                      <a:endParaRPr lang="en-GB" sz="1000" b="0" i="0" u="none" strike="noStrike" dirty="0">
                        <a:solidFill>
                          <a:schemeClr val="tx2"/>
                        </a:solidFill>
                        <a:effectLst/>
                        <a:latin typeface="Calibri" panose="020F0502020204030204" pitchFamily="34" charset="0"/>
                      </a:endParaRPr>
                    </a:p>
                  </a:txBody>
                  <a:tcPr marL="4763" marR="4763" marT="3572" marB="0" anchor="b"/>
                </a:tc>
                <a:tc>
                  <a:txBody>
                    <a:bodyPr/>
                    <a:lstStyle/>
                    <a:p>
                      <a:pPr algn="ctr" fontAlgn="b"/>
                      <a:r>
                        <a:rPr lang="en-GB" sz="1000" u="none" strike="noStrike" dirty="0">
                          <a:effectLst/>
                        </a:rPr>
                        <a:t>15.8</a:t>
                      </a:r>
                      <a:endParaRPr lang="en-GB" sz="1000" b="0" i="0" u="none" strike="noStrike" dirty="0">
                        <a:solidFill>
                          <a:srgbClr val="000000"/>
                        </a:solidFill>
                        <a:effectLst/>
                        <a:latin typeface="Calibri" panose="020F0502020204030204" pitchFamily="34" charset="0"/>
                      </a:endParaRPr>
                    </a:p>
                  </a:txBody>
                  <a:tcPr marL="4763" marR="4763" marT="3572" marB="0" anchor="b"/>
                </a:tc>
                <a:extLst>
                  <a:ext uri="{0D108BD9-81ED-4DB2-BD59-A6C34878D82A}">
                    <a16:rowId xmlns:a16="http://schemas.microsoft.com/office/drawing/2014/main" val="4077096150"/>
                  </a:ext>
                </a:extLst>
              </a:tr>
              <a:tr h="188992">
                <a:tc>
                  <a:txBody>
                    <a:bodyPr/>
                    <a:lstStyle/>
                    <a:p>
                      <a:pPr algn="l" fontAlgn="b"/>
                      <a:r>
                        <a:rPr lang="en-GB" sz="1000" u="none" strike="noStrike" dirty="0">
                          <a:effectLst/>
                        </a:rPr>
                        <a:t>Including conversion</a:t>
                      </a:r>
                      <a:endParaRPr lang="en-GB" sz="1000" b="0" i="0" u="none" strike="noStrike" dirty="0">
                        <a:solidFill>
                          <a:srgbClr val="000000"/>
                        </a:solidFill>
                        <a:effectLst/>
                        <a:latin typeface="Calibri" panose="020F0502020204030204" pitchFamily="34" charset="0"/>
                      </a:endParaRPr>
                    </a:p>
                  </a:txBody>
                  <a:tcPr marL="4763" marR="4763" marT="3572" marB="0" anchor="b"/>
                </a:tc>
                <a:tc>
                  <a:txBody>
                    <a:bodyPr/>
                    <a:lstStyle/>
                    <a:p>
                      <a:pPr algn="ctr" fontAlgn="b"/>
                      <a:r>
                        <a:rPr lang="en-GB" sz="1000" u="none" strike="noStrike" dirty="0">
                          <a:solidFill>
                            <a:srgbClr val="FF0000"/>
                          </a:solidFill>
                          <a:effectLst/>
                        </a:rPr>
                        <a:t>9.3</a:t>
                      </a:r>
                      <a:endParaRPr lang="en-GB" sz="1000" b="0" i="0" u="none" strike="noStrike" dirty="0">
                        <a:solidFill>
                          <a:srgbClr val="FF0000"/>
                        </a:solidFill>
                        <a:effectLst/>
                        <a:latin typeface="Calibri" panose="020F0502020204030204" pitchFamily="34" charset="0"/>
                      </a:endParaRPr>
                    </a:p>
                  </a:txBody>
                  <a:tcPr marL="4763" marR="4763" marT="3572" marB="0" anchor="b"/>
                </a:tc>
                <a:tc>
                  <a:txBody>
                    <a:bodyPr/>
                    <a:lstStyle/>
                    <a:p>
                      <a:pPr algn="ctr" fontAlgn="b"/>
                      <a:r>
                        <a:rPr lang="en-GB" sz="1000" u="none" strike="noStrike" dirty="0">
                          <a:solidFill>
                            <a:schemeClr val="tx2"/>
                          </a:solidFill>
                          <a:effectLst/>
                        </a:rPr>
                        <a:t>NA</a:t>
                      </a:r>
                      <a:endParaRPr lang="en-GB" sz="1000" b="0" i="0" u="none" strike="noStrike" dirty="0">
                        <a:solidFill>
                          <a:schemeClr val="tx2"/>
                        </a:solidFill>
                        <a:effectLst/>
                        <a:latin typeface="Calibri" panose="020F0502020204030204" pitchFamily="34" charset="0"/>
                      </a:endParaRPr>
                    </a:p>
                  </a:txBody>
                  <a:tcPr marL="4763" marR="4763" marT="3572" marB="0" anchor="b"/>
                </a:tc>
                <a:tc>
                  <a:txBody>
                    <a:bodyPr/>
                    <a:lstStyle/>
                    <a:p>
                      <a:pPr algn="ctr" fontAlgn="b"/>
                      <a:r>
                        <a:rPr lang="en-GB" sz="1000" u="none" strike="noStrike" dirty="0">
                          <a:effectLst/>
                        </a:rPr>
                        <a:t>NA</a:t>
                      </a:r>
                      <a:endParaRPr lang="en-GB" sz="1000" b="0" i="0" u="none" strike="noStrike" dirty="0">
                        <a:solidFill>
                          <a:srgbClr val="000000"/>
                        </a:solidFill>
                        <a:effectLst/>
                        <a:latin typeface="Calibri" panose="020F0502020204030204" pitchFamily="34" charset="0"/>
                      </a:endParaRPr>
                    </a:p>
                  </a:txBody>
                  <a:tcPr marL="4763" marR="4763" marT="3572" marB="0" anchor="b"/>
                </a:tc>
                <a:extLst>
                  <a:ext uri="{0D108BD9-81ED-4DB2-BD59-A6C34878D82A}">
                    <a16:rowId xmlns:a16="http://schemas.microsoft.com/office/drawing/2014/main" val="778950154"/>
                  </a:ext>
                </a:extLst>
              </a:tr>
            </a:tbl>
          </a:graphicData>
        </a:graphic>
      </p:graphicFrame>
      <p:sp>
        <p:nvSpPr>
          <p:cNvPr id="13" name="Rectangle 1"/>
          <p:cNvSpPr>
            <a:spLocks noChangeArrowheads="1"/>
          </p:cNvSpPr>
          <p:nvPr/>
        </p:nvSpPr>
        <p:spPr bwMode="auto">
          <a:xfrm>
            <a:off x="496554" y="2247118"/>
            <a:ext cx="52485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en-GB" altLang="en-US" sz="1400" dirty="0">
                <a:solidFill>
                  <a:schemeClr val="tx2"/>
                </a:solidFill>
              </a:rPr>
              <a:t>Complies with Stern valuation of global warming. 1.5% of GDP</a:t>
            </a:r>
            <a:r>
              <a:rPr kumimoji="0" lang="en-GB"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304936571"/>
              </p:ext>
            </p:extLst>
          </p:nvPr>
        </p:nvGraphicFramePr>
        <p:xfrm>
          <a:off x="460181" y="2786874"/>
          <a:ext cx="4500238" cy="1156719"/>
        </p:xfrm>
        <a:graphic>
          <a:graphicData uri="http://schemas.openxmlformats.org/drawingml/2006/table">
            <a:tbl>
              <a:tblPr firstRow="1" firstCol="1" bandRow="1">
                <a:tableStyleId>{5C22544A-7EE6-4342-B048-85BDC9FD1C3A}</a:tableStyleId>
              </a:tblPr>
              <a:tblGrid>
                <a:gridCol w="1579112">
                  <a:extLst>
                    <a:ext uri="{9D8B030D-6E8A-4147-A177-3AD203B41FA5}">
                      <a16:colId xmlns:a16="http://schemas.microsoft.com/office/drawing/2014/main" val="4237261048"/>
                    </a:ext>
                  </a:extLst>
                </a:gridCol>
                <a:gridCol w="821440">
                  <a:extLst>
                    <a:ext uri="{9D8B030D-6E8A-4147-A177-3AD203B41FA5}">
                      <a16:colId xmlns:a16="http://schemas.microsoft.com/office/drawing/2014/main" val="2432178667"/>
                    </a:ext>
                  </a:extLst>
                </a:gridCol>
                <a:gridCol w="2099686">
                  <a:extLst>
                    <a:ext uri="{9D8B030D-6E8A-4147-A177-3AD203B41FA5}">
                      <a16:colId xmlns:a16="http://schemas.microsoft.com/office/drawing/2014/main" val="202101185"/>
                    </a:ext>
                  </a:extLst>
                </a:gridCol>
              </a:tblGrid>
              <a:tr h="144590">
                <a:tc>
                  <a:txBody>
                    <a:bodyPr/>
                    <a:lstStyle/>
                    <a:p>
                      <a:pPr marL="228600" algn="ctr">
                        <a:lnSpc>
                          <a:spcPct val="115000"/>
                        </a:lnSpc>
                        <a:spcAft>
                          <a:spcPts val="0"/>
                        </a:spcAft>
                      </a:pPr>
                      <a:r>
                        <a:rPr lang="en-GB" sz="800" dirty="0">
                          <a:effectLst/>
                        </a:rPr>
                        <a:t>Ann Gas</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228600" algn="ctr">
                        <a:lnSpc>
                          <a:spcPct val="115000"/>
                        </a:lnSpc>
                        <a:spcAft>
                          <a:spcPts val="0"/>
                        </a:spcAft>
                      </a:pPr>
                      <a:r>
                        <a:rPr lang="en-GB" sz="800">
                          <a:effectLst/>
                        </a:rPr>
                        <a:t>kWh/y</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228600" algn="l">
                        <a:lnSpc>
                          <a:spcPct val="115000"/>
                        </a:lnSpc>
                        <a:spcAft>
                          <a:spcPts val="0"/>
                        </a:spcAft>
                      </a:pPr>
                      <a:r>
                        <a:rPr lang="en-GB" sz="800" dirty="0">
                          <a:effectLst/>
                        </a:rPr>
                        <a:t>£             6,000,000,000</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1264350"/>
                  </a:ext>
                </a:extLst>
              </a:tr>
              <a:tr h="144590">
                <a:tc>
                  <a:txBody>
                    <a:bodyPr/>
                    <a:lstStyle/>
                    <a:p>
                      <a:pPr marL="228600" algn="ctr">
                        <a:lnSpc>
                          <a:spcPct val="115000"/>
                        </a:lnSpc>
                        <a:spcAft>
                          <a:spcPts val="0"/>
                        </a:spcAft>
                      </a:pPr>
                      <a:r>
                        <a:rPr lang="en-GB" sz="800" dirty="0">
                          <a:effectLst/>
                        </a:rPr>
                        <a:t>H2 Leeds H21</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228600" algn="ctr">
                        <a:lnSpc>
                          <a:spcPct val="115000"/>
                        </a:lnSpc>
                        <a:spcAft>
                          <a:spcPts val="0"/>
                        </a:spcAft>
                      </a:pPr>
                      <a:r>
                        <a:rPr lang="en-GB" sz="800">
                          <a:effectLst/>
                        </a:rPr>
                        <a:t>£/kWh</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228600" algn="l">
                        <a:lnSpc>
                          <a:spcPct val="115000"/>
                        </a:lnSpc>
                        <a:spcAft>
                          <a:spcPts val="0"/>
                        </a:spcAft>
                      </a:pPr>
                      <a:r>
                        <a:rPr lang="en-GB" sz="800" dirty="0">
                          <a:effectLst/>
                        </a:rPr>
                        <a:t>£                              0.093</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35431493"/>
                  </a:ext>
                </a:extLst>
              </a:tr>
              <a:tr h="144590">
                <a:tc>
                  <a:txBody>
                    <a:bodyPr/>
                    <a:lstStyle/>
                    <a:p>
                      <a:pPr marL="228600" algn="ctr">
                        <a:lnSpc>
                          <a:spcPct val="115000"/>
                        </a:lnSpc>
                        <a:spcAft>
                          <a:spcPts val="0"/>
                        </a:spcAft>
                      </a:pPr>
                      <a:r>
                        <a:rPr lang="en-GB" sz="800" dirty="0">
                          <a:effectLst/>
                        </a:rPr>
                        <a:t>Current cost NG</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228600" algn="ctr">
                        <a:lnSpc>
                          <a:spcPct val="115000"/>
                        </a:lnSpc>
                        <a:spcAft>
                          <a:spcPts val="0"/>
                        </a:spcAft>
                      </a:pPr>
                      <a:r>
                        <a:rPr lang="en-GB" sz="800">
                          <a:effectLst/>
                        </a:rPr>
                        <a:t>£/kWh</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228600" algn="l">
                        <a:lnSpc>
                          <a:spcPct val="115000"/>
                        </a:lnSpc>
                        <a:spcAft>
                          <a:spcPts val="0"/>
                        </a:spcAft>
                      </a:pPr>
                      <a:r>
                        <a:rPr lang="en-GB" sz="800" dirty="0">
                          <a:effectLst/>
                        </a:rPr>
                        <a:t>£                              0.047</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31627400"/>
                  </a:ext>
                </a:extLst>
              </a:tr>
              <a:tr h="144590">
                <a:tc>
                  <a:txBody>
                    <a:bodyPr/>
                    <a:lstStyle/>
                    <a:p>
                      <a:pPr marL="228600" algn="ctr">
                        <a:lnSpc>
                          <a:spcPct val="115000"/>
                        </a:lnSpc>
                        <a:spcAft>
                          <a:spcPts val="0"/>
                        </a:spcAft>
                      </a:pPr>
                      <a:r>
                        <a:rPr lang="en-GB" sz="800" dirty="0">
                          <a:effectLst/>
                        </a:rPr>
                        <a:t>Marginal cost</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228600" algn="ctr">
                        <a:lnSpc>
                          <a:spcPct val="115000"/>
                        </a:lnSpc>
                        <a:spcAft>
                          <a:spcPts val="0"/>
                        </a:spcAft>
                      </a:pPr>
                      <a:r>
                        <a:rPr lang="en-GB" sz="800">
                          <a:effectLst/>
                        </a:rPr>
                        <a:t>£/kWh</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228600" algn="l">
                        <a:lnSpc>
                          <a:spcPct val="115000"/>
                        </a:lnSpc>
                        <a:spcAft>
                          <a:spcPts val="0"/>
                        </a:spcAft>
                      </a:pPr>
                      <a:r>
                        <a:rPr lang="en-GB" sz="800" dirty="0">
                          <a:effectLst/>
                        </a:rPr>
                        <a:t>£                              0.046</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7556322"/>
                  </a:ext>
                </a:extLst>
              </a:tr>
              <a:tr h="144590">
                <a:tc>
                  <a:txBody>
                    <a:bodyPr/>
                    <a:lstStyle/>
                    <a:p>
                      <a:pPr marL="228600" algn="ctr">
                        <a:lnSpc>
                          <a:spcPct val="115000"/>
                        </a:lnSpc>
                        <a:spcAft>
                          <a:spcPts val="0"/>
                        </a:spcAft>
                      </a:pPr>
                      <a:r>
                        <a:rPr lang="en-GB" sz="800" dirty="0">
                          <a:effectLst/>
                        </a:rPr>
                        <a:t>Total marginal</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228600" algn="ctr">
                        <a:lnSpc>
                          <a:spcPct val="115000"/>
                        </a:lnSpc>
                        <a:spcAft>
                          <a:spcPts val="0"/>
                        </a:spcAft>
                      </a:pPr>
                      <a:r>
                        <a:rPr lang="en-GB" sz="800">
                          <a:effectLst/>
                        </a:rPr>
                        <a:t>£/yr</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228600" algn="l">
                        <a:lnSpc>
                          <a:spcPct val="115000"/>
                        </a:lnSpc>
                        <a:spcAft>
                          <a:spcPts val="0"/>
                        </a:spcAft>
                      </a:pPr>
                      <a:r>
                        <a:rPr lang="en-GB" sz="800" dirty="0">
                          <a:effectLst/>
                        </a:rPr>
                        <a:t>£                 276,000,000</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0157065"/>
                  </a:ext>
                </a:extLst>
              </a:tr>
              <a:tr h="144590">
                <a:tc>
                  <a:txBody>
                    <a:bodyPr/>
                    <a:lstStyle/>
                    <a:p>
                      <a:pPr marL="228600" algn="ctr">
                        <a:lnSpc>
                          <a:spcPct val="115000"/>
                        </a:lnSpc>
                        <a:spcAft>
                          <a:spcPts val="0"/>
                        </a:spcAft>
                      </a:pPr>
                      <a:r>
                        <a:rPr lang="en-GB" sz="800" dirty="0">
                          <a:effectLst/>
                        </a:rPr>
                        <a:t>GVA Leeds</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228600" algn="ctr">
                        <a:lnSpc>
                          <a:spcPct val="115000"/>
                        </a:lnSpc>
                        <a:spcAft>
                          <a:spcPts val="0"/>
                        </a:spcAft>
                      </a:pPr>
                      <a:r>
                        <a:rPr lang="en-GB" sz="800" dirty="0">
                          <a:effectLst/>
                        </a:rPr>
                        <a:t>£/yr</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228600" algn="l">
                        <a:lnSpc>
                          <a:spcPct val="115000"/>
                        </a:lnSpc>
                        <a:spcAft>
                          <a:spcPts val="0"/>
                        </a:spcAft>
                      </a:pPr>
                      <a:r>
                        <a:rPr lang="en-GB" sz="800" dirty="0">
                          <a:effectLst/>
                        </a:rPr>
                        <a:t>£           18,800,000,000</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3083510"/>
                  </a:ext>
                </a:extLst>
              </a:tr>
              <a:tr h="289179">
                <a:tc>
                  <a:txBody>
                    <a:bodyPr/>
                    <a:lstStyle/>
                    <a:p>
                      <a:pPr marL="228600" algn="ctr">
                        <a:lnSpc>
                          <a:spcPct val="115000"/>
                        </a:lnSpc>
                        <a:spcAft>
                          <a:spcPts val="0"/>
                        </a:spcAft>
                      </a:pPr>
                      <a:r>
                        <a:rPr lang="en-GB" sz="800" dirty="0">
                          <a:effectLst/>
                        </a:rPr>
                        <a:t>Leeds H21 as % GVA</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n-GB" sz="8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228600" algn="ctr">
                        <a:lnSpc>
                          <a:spcPct val="115000"/>
                        </a:lnSpc>
                        <a:spcAft>
                          <a:spcPts val="0"/>
                        </a:spcAft>
                      </a:pPr>
                      <a:r>
                        <a:rPr lang="en-GB" sz="800" dirty="0">
                          <a:effectLst/>
                        </a:rPr>
                        <a:t>1.47%</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61562412"/>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945415136"/>
              </p:ext>
            </p:extLst>
          </p:nvPr>
        </p:nvGraphicFramePr>
        <p:xfrm>
          <a:off x="6054947" y="1825786"/>
          <a:ext cx="2679700" cy="1731643"/>
        </p:xfrm>
        <a:graphic>
          <a:graphicData uri="http://schemas.openxmlformats.org/drawingml/2006/table">
            <a:tbl>
              <a:tblPr>
                <a:tableStyleId>{0505E3EF-67EA-436B-97B2-0124C06EBD24}</a:tableStyleId>
              </a:tblPr>
              <a:tblGrid>
                <a:gridCol w="1473200">
                  <a:extLst>
                    <a:ext uri="{9D8B030D-6E8A-4147-A177-3AD203B41FA5}">
                      <a16:colId xmlns:a16="http://schemas.microsoft.com/office/drawing/2014/main" val="3977679554"/>
                    </a:ext>
                  </a:extLst>
                </a:gridCol>
                <a:gridCol w="1206500">
                  <a:extLst>
                    <a:ext uri="{9D8B030D-6E8A-4147-A177-3AD203B41FA5}">
                      <a16:colId xmlns:a16="http://schemas.microsoft.com/office/drawing/2014/main" val="3372498115"/>
                    </a:ext>
                  </a:extLst>
                </a:gridCol>
              </a:tblGrid>
              <a:tr h="135731">
                <a:tc>
                  <a:txBody>
                    <a:bodyPr/>
                    <a:lstStyle/>
                    <a:p>
                      <a:pPr algn="ctr" fontAlgn="b"/>
                      <a:r>
                        <a:rPr lang="en-GB" sz="800" u="none" strike="noStrike" dirty="0">
                          <a:effectLst/>
                        </a:rPr>
                        <a:t>Cost of Leeds H21</a:t>
                      </a:r>
                      <a:endParaRPr lang="en-GB" sz="800" b="0" i="0" u="none" strike="noStrike" dirty="0">
                        <a:solidFill>
                          <a:srgbClr val="000000"/>
                        </a:solidFill>
                        <a:effectLst/>
                        <a:latin typeface="Calibri" panose="020F0502020204030204" pitchFamily="34" charset="0"/>
                      </a:endParaRPr>
                    </a:p>
                  </a:txBody>
                  <a:tcPr marL="4763" marR="4763" marT="3572"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4763" marR="4763" marT="3572" marB="0" anchor="b"/>
                </a:tc>
                <a:extLst>
                  <a:ext uri="{0D108BD9-81ED-4DB2-BD59-A6C34878D82A}">
                    <a16:rowId xmlns:a16="http://schemas.microsoft.com/office/drawing/2014/main" val="3575790342"/>
                  </a:ext>
                </a:extLst>
              </a:tr>
              <a:tr h="255032">
                <a:tc>
                  <a:txBody>
                    <a:bodyPr/>
                    <a:lstStyle/>
                    <a:p>
                      <a:pPr algn="ctr" fontAlgn="b"/>
                      <a:r>
                        <a:rPr lang="en-GB" sz="800" u="none" strike="noStrike" dirty="0">
                          <a:effectLst/>
                        </a:rPr>
                        <a:t>£</a:t>
                      </a:r>
                      <a:endParaRPr lang="en-GB" sz="800" b="0" i="0" u="none" strike="noStrike" dirty="0">
                        <a:solidFill>
                          <a:srgbClr val="000000"/>
                        </a:solidFill>
                        <a:effectLst/>
                        <a:latin typeface="Calibri" panose="020F0502020204030204" pitchFamily="34" charset="0"/>
                      </a:endParaRPr>
                    </a:p>
                  </a:txBody>
                  <a:tcPr marL="4763" marR="4763" marT="3572" marB="0" anchor="b"/>
                </a:tc>
                <a:tc>
                  <a:txBody>
                    <a:bodyPr/>
                    <a:lstStyle/>
                    <a:p>
                      <a:pPr algn="ctr" fontAlgn="b"/>
                      <a:r>
                        <a:rPr lang="en-GB" sz="800" u="none" strike="noStrike">
                          <a:effectLst/>
                        </a:rPr>
                        <a:t> £      2,054,000,000 </a:t>
                      </a:r>
                      <a:endParaRPr lang="en-GB" sz="800" b="0" i="0" u="none" strike="noStrike">
                        <a:solidFill>
                          <a:srgbClr val="000000"/>
                        </a:solidFill>
                        <a:effectLst/>
                        <a:latin typeface="Calibri" panose="020F0502020204030204" pitchFamily="34" charset="0"/>
                      </a:endParaRPr>
                    </a:p>
                  </a:txBody>
                  <a:tcPr marL="4763" marR="4763" marT="3572" marB="0" anchor="b"/>
                </a:tc>
                <a:extLst>
                  <a:ext uri="{0D108BD9-81ED-4DB2-BD59-A6C34878D82A}">
                    <a16:rowId xmlns:a16="http://schemas.microsoft.com/office/drawing/2014/main" val="2010106272"/>
                  </a:ext>
                </a:extLst>
              </a:tr>
              <a:tr h="135731">
                <a:tc>
                  <a:txBody>
                    <a:bodyPr/>
                    <a:lstStyle/>
                    <a:p>
                      <a:pPr algn="ctr" fontAlgn="b"/>
                      <a:r>
                        <a:rPr lang="en-GB" sz="800" u="none" strike="noStrike" dirty="0">
                          <a:effectLst/>
                        </a:rPr>
                        <a:t>Houses</a:t>
                      </a:r>
                      <a:endParaRPr lang="en-GB" sz="800" b="0" i="0" u="none" strike="noStrike" dirty="0">
                        <a:solidFill>
                          <a:srgbClr val="000000"/>
                        </a:solidFill>
                        <a:effectLst/>
                        <a:latin typeface="Calibri" panose="020F0502020204030204" pitchFamily="34" charset="0"/>
                      </a:endParaRPr>
                    </a:p>
                  </a:txBody>
                  <a:tcPr marL="4763" marR="4763" marT="3572" marB="0" anchor="b"/>
                </a:tc>
                <a:tc>
                  <a:txBody>
                    <a:bodyPr/>
                    <a:lstStyle/>
                    <a:p>
                      <a:pPr algn="ctr" fontAlgn="b"/>
                      <a:r>
                        <a:rPr lang="en-GB" sz="800" u="none" strike="noStrike">
                          <a:effectLst/>
                        </a:rPr>
                        <a:t>266,000</a:t>
                      </a:r>
                      <a:endParaRPr lang="en-GB" sz="800" b="0" i="0" u="none" strike="noStrike">
                        <a:solidFill>
                          <a:srgbClr val="000000"/>
                        </a:solidFill>
                        <a:effectLst/>
                        <a:latin typeface="Calibri" panose="020F0502020204030204" pitchFamily="34" charset="0"/>
                      </a:endParaRPr>
                    </a:p>
                  </a:txBody>
                  <a:tcPr marL="4763" marR="4763" marT="3572" marB="0" anchor="b"/>
                </a:tc>
                <a:extLst>
                  <a:ext uri="{0D108BD9-81ED-4DB2-BD59-A6C34878D82A}">
                    <a16:rowId xmlns:a16="http://schemas.microsoft.com/office/drawing/2014/main" val="3786617619"/>
                  </a:ext>
                </a:extLst>
              </a:tr>
              <a:tr h="255032">
                <a:tc>
                  <a:txBody>
                    <a:bodyPr/>
                    <a:lstStyle/>
                    <a:p>
                      <a:pPr algn="ctr" fontAlgn="b"/>
                      <a:r>
                        <a:rPr lang="en-GB" sz="800" u="none" strike="noStrike" dirty="0">
                          <a:effectLst/>
                        </a:rPr>
                        <a:t>Cost/house</a:t>
                      </a:r>
                      <a:endParaRPr lang="en-GB" sz="800" b="0" i="0" u="none" strike="noStrike" dirty="0">
                        <a:solidFill>
                          <a:srgbClr val="000000"/>
                        </a:solidFill>
                        <a:effectLst/>
                        <a:latin typeface="Calibri" panose="020F0502020204030204" pitchFamily="34" charset="0"/>
                      </a:endParaRPr>
                    </a:p>
                  </a:txBody>
                  <a:tcPr marL="4763" marR="4763" marT="3572" marB="0" anchor="b"/>
                </a:tc>
                <a:tc>
                  <a:txBody>
                    <a:bodyPr/>
                    <a:lstStyle/>
                    <a:p>
                      <a:pPr algn="ctr" fontAlgn="b"/>
                      <a:r>
                        <a:rPr lang="en-GB" sz="800" u="none" strike="noStrike">
                          <a:effectLst/>
                        </a:rPr>
                        <a:t> £                7,721.80 </a:t>
                      </a:r>
                      <a:endParaRPr lang="en-GB" sz="800" b="0" i="0" u="none" strike="noStrike">
                        <a:solidFill>
                          <a:srgbClr val="000000"/>
                        </a:solidFill>
                        <a:effectLst/>
                        <a:latin typeface="Calibri" panose="020F0502020204030204" pitchFamily="34" charset="0"/>
                      </a:endParaRPr>
                    </a:p>
                  </a:txBody>
                  <a:tcPr marL="4763" marR="4763" marT="3572" marB="0" anchor="b"/>
                </a:tc>
                <a:extLst>
                  <a:ext uri="{0D108BD9-81ED-4DB2-BD59-A6C34878D82A}">
                    <a16:rowId xmlns:a16="http://schemas.microsoft.com/office/drawing/2014/main" val="2469434099"/>
                  </a:ext>
                </a:extLst>
              </a:tr>
              <a:tr h="135731">
                <a:tc>
                  <a:txBody>
                    <a:bodyPr/>
                    <a:lstStyle/>
                    <a:p>
                      <a:pPr algn="ctr" fontAlgn="b"/>
                      <a:r>
                        <a:rPr lang="en-GB" sz="800" u="none" strike="noStrike" dirty="0">
                          <a:effectLst/>
                        </a:rPr>
                        <a:t>Roughly</a:t>
                      </a:r>
                      <a:endParaRPr lang="en-GB" sz="800" b="0" i="0" u="none" strike="noStrike" dirty="0">
                        <a:solidFill>
                          <a:srgbClr val="000000"/>
                        </a:solidFill>
                        <a:effectLst/>
                        <a:latin typeface="Calibri" panose="020F0502020204030204" pitchFamily="34" charset="0"/>
                      </a:endParaRPr>
                    </a:p>
                  </a:txBody>
                  <a:tcPr marL="4763" marR="4763" marT="3572"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4763" marR="4763" marT="3572" marB="0" anchor="b"/>
                </a:tc>
                <a:extLst>
                  <a:ext uri="{0D108BD9-81ED-4DB2-BD59-A6C34878D82A}">
                    <a16:rowId xmlns:a16="http://schemas.microsoft.com/office/drawing/2014/main" val="324932472"/>
                  </a:ext>
                </a:extLst>
              </a:tr>
              <a:tr h="135731">
                <a:tc>
                  <a:txBody>
                    <a:bodyPr/>
                    <a:lstStyle/>
                    <a:p>
                      <a:pPr algn="ctr" fontAlgn="b"/>
                      <a:r>
                        <a:rPr lang="en-GB" sz="800" u="none" strike="noStrike" dirty="0">
                          <a:effectLst/>
                        </a:rPr>
                        <a:t>Appliance change over </a:t>
                      </a:r>
                      <a:endParaRPr lang="en-GB" sz="800" b="0" i="0" u="none" strike="noStrike" dirty="0">
                        <a:solidFill>
                          <a:srgbClr val="000000"/>
                        </a:solidFill>
                        <a:effectLst/>
                        <a:latin typeface="Calibri" panose="020F0502020204030204" pitchFamily="34" charset="0"/>
                      </a:endParaRPr>
                    </a:p>
                  </a:txBody>
                  <a:tcPr marL="4763" marR="4763" marT="3572" marB="0" anchor="b"/>
                </a:tc>
                <a:tc>
                  <a:txBody>
                    <a:bodyPr/>
                    <a:lstStyle/>
                    <a:p>
                      <a:pPr algn="ctr" fontAlgn="b"/>
                      <a:r>
                        <a:rPr lang="en-GB" sz="800" u="none" strike="noStrike">
                          <a:effectLst/>
                        </a:rPr>
                        <a:t>£1bn </a:t>
                      </a:r>
                      <a:endParaRPr lang="en-GB" sz="800" b="0" i="0" u="none" strike="noStrike">
                        <a:solidFill>
                          <a:srgbClr val="000000"/>
                        </a:solidFill>
                        <a:effectLst/>
                        <a:latin typeface="Calibri" panose="020F0502020204030204" pitchFamily="34" charset="0"/>
                      </a:endParaRPr>
                    </a:p>
                  </a:txBody>
                  <a:tcPr marL="4763" marR="4763" marT="3572" marB="0" anchor="b"/>
                </a:tc>
                <a:extLst>
                  <a:ext uri="{0D108BD9-81ED-4DB2-BD59-A6C34878D82A}">
                    <a16:rowId xmlns:a16="http://schemas.microsoft.com/office/drawing/2014/main" val="988586124"/>
                  </a:ext>
                </a:extLst>
              </a:tr>
              <a:tr h="135731">
                <a:tc>
                  <a:txBody>
                    <a:bodyPr/>
                    <a:lstStyle/>
                    <a:p>
                      <a:pPr algn="ctr" fontAlgn="b"/>
                      <a:r>
                        <a:rPr lang="en-GB" sz="800" u="none" strike="noStrike" dirty="0">
                          <a:effectLst/>
                        </a:rPr>
                        <a:t>Hydrogen supply</a:t>
                      </a:r>
                      <a:endParaRPr lang="en-GB" sz="800" b="0" i="0" u="none" strike="noStrike" dirty="0">
                        <a:solidFill>
                          <a:srgbClr val="000000"/>
                        </a:solidFill>
                        <a:effectLst/>
                        <a:latin typeface="Calibri" panose="020F0502020204030204" pitchFamily="34" charset="0"/>
                      </a:endParaRPr>
                    </a:p>
                  </a:txBody>
                  <a:tcPr marL="4763" marR="4763" marT="3572" marB="0" anchor="b"/>
                </a:tc>
                <a:tc>
                  <a:txBody>
                    <a:bodyPr/>
                    <a:lstStyle/>
                    <a:p>
                      <a:pPr algn="ctr" fontAlgn="b"/>
                      <a:r>
                        <a:rPr lang="en-GB" sz="800" u="none" strike="noStrike" dirty="0">
                          <a:effectLst/>
                        </a:rPr>
                        <a:t>£1bn </a:t>
                      </a:r>
                      <a:endParaRPr lang="en-GB" sz="800" b="0" i="0" u="none" strike="noStrike" dirty="0">
                        <a:solidFill>
                          <a:srgbClr val="000000"/>
                        </a:solidFill>
                        <a:effectLst/>
                        <a:latin typeface="Calibri" panose="020F0502020204030204" pitchFamily="34" charset="0"/>
                      </a:endParaRPr>
                    </a:p>
                  </a:txBody>
                  <a:tcPr marL="4763" marR="4763" marT="3572" marB="0" anchor="b"/>
                </a:tc>
                <a:extLst>
                  <a:ext uri="{0D108BD9-81ED-4DB2-BD59-A6C34878D82A}">
                    <a16:rowId xmlns:a16="http://schemas.microsoft.com/office/drawing/2014/main" val="2514886052"/>
                  </a:ext>
                </a:extLst>
              </a:tr>
              <a:tr h="135731">
                <a:tc>
                  <a:txBody>
                    <a:bodyPr/>
                    <a:lstStyle/>
                    <a:p>
                      <a:pPr algn="ctr" fontAlgn="b"/>
                      <a:endParaRPr lang="en-GB" sz="800" b="0" i="0" u="none" strike="noStrike" dirty="0">
                        <a:solidFill>
                          <a:srgbClr val="000000"/>
                        </a:solidFill>
                        <a:effectLst/>
                        <a:latin typeface="Calibri" panose="020F0502020204030204" pitchFamily="34" charset="0"/>
                      </a:endParaRPr>
                    </a:p>
                  </a:txBody>
                  <a:tcPr marL="4763" marR="4763" marT="3572" marB="0" anchor="b"/>
                </a:tc>
                <a:tc>
                  <a:txBody>
                    <a:bodyPr/>
                    <a:lstStyle/>
                    <a:p>
                      <a:pPr algn="ctr" fontAlgn="b"/>
                      <a:endParaRPr lang="en-GB" sz="800" b="0" i="0" u="none" strike="noStrike" dirty="0">
                        <a:solidFill>
                          <a:srgbClr val="000000"/>
                        </a:solidFill>
                        <a:effectLst/>
                        <a:latin typeface="Calibri" panose="020F0502020204030204" pitchFamily="34" charset="0"/>
                      </a:endParaRPr>
                    </a:p>
                  </a:txBody>
                  <a:tcPr marL="4763" marR="4763" marT="3572" marB="0" anchor="b"/>
                </a:tc>
                <a:extLst>
                  <a:ext uri="{0D108BD9-81ED-4DB2-BD59-A6C34878D82A}">
                    <a16:rowId xmlns:a16="http://schemas.microsoft.com/office/drawing/2014/main" val="10007"/>
                  </a:ext>
                </a:extLst>
              </a:tr>
              <a:tr h="135731">
                <a:tc>
                  <a:txBody>
                    <a:bodyPr/>
                    <a:lstStyle/>
                    <a:p>
                      <a:pPr algn="ctr" fontAlgn="b"/>
                      <a:r>
                        <a:rPr lang="en-GB" sz="800" u="none" strike="noStrike" dirty="0">
                          <a:effectLst/>
                        </a:rPr>
                        <a:t>Compared to </a:t>
                      </a:r>
                      <a:endParaRPr lang="en-GB" sz="800" b="0" i="0" u="none" strike="noStrike" dirty="0">
                        <a:solidFill>
                          <a:srgbClr val="000000"/>
                        </a:solidFill>
                        <a:effectLst/>
                        <a:latin typeface="Calibri" panose="020F0502020204030204" pitchFamily="34" charset="0"/>
                      </a:endParaRPr>
                    </a:p>
                  </a:txBody>
                  <a:tcPr marL="4763" marR="4763" marT="3572" marB="0" anchor="b"/>
                </a:tc>
                <a:tc>
                  <a:txBody>
                    <a:bodyPr/>
                    <a:lstStyle/>
                    <a:p>
                      <a:pPr algn="ctr" fontAlgn="b"/>
                      <a:endParaRPr lang="en-GB" sz="800" b="0" i="0" u="none" strike="noStrike" dirty="0">
                        <a:solidFill>
                          <a:srgbClr val="000000"/>
                        </a:solidFill>
                        <a:effectLst/>
                        <a:latin typeface="Calibri" panose="020F0502020204030204" pitchFamily="34" charset="0"/>
                      </a:endParaRPr>
                    </a:p>
                  </a:txBody>
                  <a:tcPr marL="4763" marR="4763" marT="3572" marB="0" anchor="b"/>
                </a:tc>
                <a:extLst>
                  <a:ext uri="{0D108BD9-81ED-4DB2-BD59-A6C34878D82A}">
                    <a16:rowId xmlns:a16="http://schemas.microsoft.com/office/drawing/2014/main" val="430452780"/>
                  </a:ext>
                </a:extLst>
              </a:tr>
              <a:tr h="135731">
                <a:tc>
                  <a:txBody>
                    <a:bodyPr/>
                    <a:lstStyle/>
                    <a:p>
                      <a:pPr algn="ctr" fontAlgn="b"/>
                      <a:r>
                        <a:rPr lang="en-GB" sz="800" u="none" strike="noStrike" dirty="0">
                          <a:effectLst/>
                        </a:rPr>
                        <a:t>Hinckley C</a:t>
                      </a:r>
                      <a:endParaRPr lang="en-GB" sz="800" b="0" i="0" u="none" strike="noStrike" dirty="0">
                        <a:solidFill>
                          <a:srgbClr val="000000"/>
                        </a:solidFill>
                        <a:effectLst/>
                        <a:latin typeface="Calibri" panose="020F0502020204030204" pitchFamily="34" charset="0"/>
                      </a:endParaRPr>
                    </a:p>
                  </a:txBody>
                  <a:tcPr marL="4763" marR="4763" marT="3572" marB="0" anchor="b"/>
                </a:tc>
                <a:tc>
                  <a:txBody>
                    <a:bodyPr/>
                    <a:lstStyle/>
                    <a:p>
                      <a:pPr algn="ctr" fontAlgn="b"/>
                      <a:r>
                        <a:rPr lang="en-GB" sz="800" u="none" strike="noStrike" dirty="0">
                          <a:effectLst/>
                        </a:rPr>
                        <a:t>£18-24bn</a:t>
                      </a:r>
                      <a:endParaRPr lang="en-GB" sz="800" b="0" i="0" u="none" strike="noStrike" dirty="0">
                        <a:solidFill>
                          <a:srgbClr val="000000"/>
                        </a:solidFill>
                        <a:effectLst/>
                        <a:latin typeface="Calibri" panose="020F0502020204030204" pitchFamily="34" charset="0"/>
                      </a:endParaRPr>
                    </a:p>
                  </a:txBody>
                  <a:tcPr marL="4763" marR="4763" marT="3572" marB="0" anchor="b"/>
                </a:tc>
                <a:extLst>
                  <a:ext uri="{0D108BD9-81ED-4DB2-BD59-A6C34878D82A}">
                    <a16:rowId xmlns:a16="http://schemas.microsoft.com/office/drawing/2014/main" val="3655509447"/>
                  </a:ext>
                </a:extLst>
              </a:tr>
              <a:tr h="135731">
                <a:tc>
                  <a:txBody>
                    <a:bodyPr/>
                    <a:lstStyle/>
                    <a:p>
                      <a:pPr algn="ctr" fontAlgn="b"/>
                      <a:r>
                        <a:rPr lang="en-GB" sz="800" u="none" strike="noStrike" dirty="0" err="1">
                          <a:effectLst/>
                        </a:rPr>
                        <a:t>Sellafield</a:t>
                      </a:r>
                      <a:r>
                        <a:rPr lang="en-GB" sz="800" u="none" strike="noStrike" dirty="0">
                          <a:effectLst/>
                        </a:rPr>
                        <a:t> wires ONLY</a:t>
                      </a:r>
                      <a:endParaRPr lang="en-GB" sz="800" b="0" i="0" u="none" strike="noStrike" dirty="0">
                        <a:solidFill>
                          <a:srgbClr val="000000"/>
                        </a:solidFill>
                        <a:effectLst/>
                        <a:latin typeface="Calibri" panose="020F0502020204030204" pitchFamily="34" charset="0"/>
                      </a:endParaRPr>
                    </a:p>
                  </a:txBody>
                  <a:tcPr marL="4763" marR="4763" marT="3572" marB="0" anchor="b"/>
                </a:tc>
                <a:tc>
                  <a:txBody>
                    <a:bodyPr/>
                    <a:lstStyle/>
                    <a:p>
                      <a:pPr algn="ctr" fontAlgn="b"/>
                      <a:r>
                        <a:rPr lang="en-GB" sz="800" u="none" strike="noStrike" dirty="0">
                          <a:effectLst/>
                        </a:rPr>
                        <a:t>£2.8bn</a:t>
                      </a:r>
                      <a:endParaRPr lang="en-GB" sz="800" b="0" i="0" u="none" strike="noStrike" dirty="0">
                        <a:solidFill>
                          <a:srgbClr val="000000"/>
                        </a:solidFill>
                        <a:effectLst/>
                        <a:latin typeface="Calibri" panose="020F0502020204030204" pitchFamily="34" charset="0"/>
                      </a:endParaRPr>
                    </a:p>
                  </a:txBody>
                  <a:tcPr marL="4763" marR="4763" marT="3572" marB="0" anchor="b"/>
                </a:tc>
                <a:extLst>
                  <a:ext uri="{0D108BD9-81ED-4DB2-BD59-A6C34878D82A}">
                    <a16:rowId xmlns:a16="http://schemas.microsoft.com/office/drawing/2014/main" val="1345978099"/>
                  </a:ext>
                </a:extLst>
              </a:tr>
            </a:tbl>
          </a:graphicData>
        </a:graphic>
      </p:graphicFrame>
      <p:sp>
        <p:nvSpPr>
          <p:cNvPr id="19" name="TextBox 18"/>
          <p:cNvSpPr txBox="1"/>
          <p:nvPr/>
        </p:nvSpPr>
        <p:spPr>
          <a:xfrm>
            <a:off x="396510" y="4078386"/>
            <a:ext cx="6920484" cy="523220"/>
          </a:xfrm>
          <a:prstGeom prst="rect">
            <a:avLst/>
          </a:prstGeom>
          <a:noFill/>
        </p:spPr>
        <p:txBody>
          <a:bodyPr wrap="none" rtlCol="0">
            <a:spAutoFit/>
          </a:bodyPr>
          <a:lstStyle/>
          <a:p>
            <a:r>
              <a:rPr lang="en-GB" sz="1400" dirty="0">
                <a:solidFill>
                  <a:schemeClr val="tx2"/>
                </a:solidFill>
              </a:rPr>
              <a:t>How costs are allocated between taxation, domestic and commercial/industrial users </a:t>
            </a:r>
          </a:p>
          <a:p>
            <a:r>
              <a:rPr lang="en-GB" sz="1400" dirty="0">
                <a:solidFill>
                  <a:schemeClr val="tx2"/>
                </a:solidFill>
              </a:rPr>
              <a:t>must be essentially political</a:t>
            </a:r>
          </a:p>
        </p:txBody>
      </p:sp>
    </p:spTree>
    <p:extLst>
      <p:ext uri="{BB962C8B-B14F-4D97-AF65-F5344CB8AC3E}">
        <p14:creationId xmlns:p14="http://schemas.microsoft.com/office/powerpoint/2010/main" val="3453436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A0F64-8EF8-463F-89B0-5E010224FA7A}"/>
              </a:ext>
            </a:extLst>
          </p:cNvPr>
          <p:cNvSpPr>
            <a:spLocks noGrp="1"/>
          </p:cNvSpPr>
          <p:nvPr>
            <p:ph type="title"/>
          </p:nvPr>
        </p:nvSpPr>
        <p:spPr/>
        <p:txBody>
          <a:bodyPr/>
          <a:lstStyle/>
          <a:p>
            <a:r>
              <a:rPr lang="en-GB" dirty="0"/>
              <a:t>The beginnings of a greater role out</a:t>
            </a:r>
          </a:p>
        </p:txBody>
      </p:sp>
      <p:sp>
        <p:nvSpPr>
          <p:cNvPr id="3" name="Content Placeholder 2">
            <a:extLst>
              <a:ext uri="{FF2B5EF4-FFF2-40B4-BE49-F238E27FC236}">
                <a16:creationId xmlns:a16="http://schemas.microsoft.com/office/drawing/2014/main" id="{755FD5DC-7CDD-41A7-88E7-8EB5596C0FF2}"/>
              </a:ext>
            </a:extLst>
          </p:cNvPr>
          <p:cNvSpPr>
            <a:spLocks noGrp="1"/>
          </p:cNvSpPr>
          <p:nvPr>
            <p:ph sz="quarter" idx="13"/>
          </p:nvPr>
        </p:nvSpPr>
        <p:spPr>
          <a:xfrm>
            <a:off x="306420" y="758552"/>
            <a:ext cx="8532000" cy="625188"/>
          </a:xfrm>
        </p:spPr>
        <p:txBody>
          <a:bodyPr/>
          <a:lstStyle/>
          <a:p>
            <a:pPr marL="0" indent="0">
              <a:buNone/>
            </a:pPr>
            <a:r>
              <a:rPr lang="en-GB" dirty="0"/>
              <a:t>H21 North of England potential Hydrogen scheme- a serious examination of a </a:t>
            </a:r>
          </a:p>
          <a:p>
            <a:pPr marL="0" indent="0">
              <a:buNone/>
            </a:pPr>
            <a:r>
              <a:rPr lang="en-GB" dirty="0"/>
              <a:t>Norwegian link</a:t>
            </a:r>
          </a:p>
          <a:p>
            <a:endParaRPr lang="en-GB" dirty="0"/>
          </a:p>
        </p:txBody>
      </p:sp>
      <p:sp>
        <p:nvSpPr>
          <p:cNvPr id="4" name="Slide Number Placeholder 3">
            <a:extLst>
              <a:ext uri="{FF2B5EF4-FFF2-40B4-BE49-F238E27FC236}">
                <a16:creationId xmlns:a16="http://schemas.microsoft.com/office/drawing/2014/main" id="{F4E9295B-41D7-4976-A8BB-C7681C539DAD}"/>
              </a:ext>
            </a:extLst>
          </p:cNvPr>
          <p:cNvSpPr>
            <a:spLocks noGrp="1"/>
          </p:cNvSpPr>
          <p:nvPr>
            <p:ph type="sldNum" sz="quarter" idx="16"/>
          </p:nvPr>
        </p:nvSpPr>
        <p:spPr/>
        <p:txBody>
          <a:bodyPr/>
          <a:lstStyle/>
          <a:p>
            <a:fld id="{76304153-AB0A-48EF-9773-766B89829996}" type="slidenum">
              <a:rPr lang="en-US" noProof="1" smtClean="0"/>
              <a:pPr/>
              <a:t>41</a:t>
            </a:fld>
            <a:endParaRPr lang="en-US" noProof="1"/>
          </a:p>
        </p:txBody>
      </p:sp>
      <p:sp>
        <p:nvSpPr>
          <p:cNvPr id="5" name="Footer Placeholder 4">
            <a:extLst>
              <a:ext uri="{FF2B5EF4-FFF2-40B4-BE49-F238E27FC236}">
                <a16:creationId xmlns:a16="http://schemas.microsoft.com/office/drawing/2014/main" id="{1DADE464-EADE-46BF-AF11-A519A7299F38}"/>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5CEB9934-BDDD-4363-BDE0-645B569DEA11}"/>
              </a:ext>
            </a:extLst>
          </p:cNvPr>
          <p:cNvSpPr>
            <a:spLocks noGrp="1"/>
          </p:cNvSpPr>
          <p:nvPr>
            <p:ph type="dt" sz="half" idx="14"/>
          </p:nvPr>
        </p:nvSpPr>
        <p:spPr/>
        <p:txBody>
          <a:bodyPr/>
          <a:lstStyle/>
          <a:p>
            <a:pPr algn="l"/>
            <a:r>
              <a:rPr lang="en-US" noProof="1"/>
              <a:t>Kiwa Gastec</a:t>
            </a:r>
          </a:p>
        </p:txBody>
      </p:sp>
      <p:pic>
        <p:nvPicPr>
          <p:cNvPr id="7" name="Picture 3">
            <a:extLst>
              <a:ext uri="{FF2B5EF4-FFF2-40B4-BE49-F238E27FC236}">
                <a16:creationId xmlns:a16="http://schemas.microsoft.com/office/drawing/2014/main" id="{E1952555-39BD-48DC-875E-3588393221DC}"/>
              </a:ext>
            </a:extLst>
          </p:cNvPr>
          <p:cNvPicPr>
            <a:picLocks noChangeAspect="1" noChangeArrowheads="1"/>
          </p:cNvPicPr>
          <p:nvPr/>
        </p:nvPicPr>
        <p:blipFill>
          <a:blip r:embed="rId2" cstate="print"/>
          <a:srcRect/>
          <a:stretch>
            <a:fillRect/>
          </a:stretch>
        </p:blipFill>
        <p:spPr bwMode="auto">
          <a:xfrm>
            <a:off x="364157" y="1588777"/>
            <a:ext cx="5634801" cy="1251933"/>
          </a:xfrm>
          <a:prstGeom prst="rect">
            <a:avLst/>
          </a:prstGeom>
          <a:noFill/>
          <a:ln w="9525">
            <a:noFill/>
            <a:miter lim="800000"/>
            <a:headEnd/>
            <a:tailEnd/>
          </a:ln>
        </p:spPr>
      </p:pic>
      <p:pic>
        <p:nvPicPr>
          <p:cNvPr id="8" name="Picture 2">
            <a:extLst>
              <a:ext uri="{FF2B5EF4-FFF2-40B4-BE49-F238E27FC236}">
                <a16:creationId xmlns:a16="http://schemas.microsoft.com/office/drawing/2014/main" id="{B6041112-4C84-4C91-983D-C84EDED38C2F}"/>
              </a:ext>
            </a:extLst>
          </p:cNvPr>
          <p:cNvPicPr>
            <a:picLocks noChangeAspect="1" noChangeArrowheads="1"/>
          </p:cNvPicPr>
          <p:nvPr/>
        </p:nvPicPr>
        <p:blipFill>
          <a:blip r:embed="rId3" cstate="print"/>
          <a:srcRect/>
          <a:stretch>
            <a:fillRect/>
          </a:stretch>
        </p:blipFill>
        <p:spPr bwMode="auto">
          <a:xfrm>
            <a:off x="222473" y="2787774"/>
            <a:ext cx="5330915" cy="1836204"/>
          </a:xfrm>
          <a:prstGeom prst="rect">
            <a:avLst/>
          </a:prstGeom>
          <a:noFill/>
          <a:ln w="9525">
            <a:noFill/>
            <a:miter lim="800000"/>
            <a:headEnd/>
            <a:tailEnd/>
          </a:ln>
        </p:spPr>
      </p:pic>
      <p:pic>
        <p:nvPicPr>
          <p:cNvPr id="9" name="Picture 4">
            <a:extLst>
              <a:ext uri="{FF2B5EF4-FFF2-40B4-BE49-F238E27FC236}">
                <a16:creationId xmlns:a16="http://schemas.microsoft.com/office/drawing/2014/main" id="{10C7CDEE-6A67-4CF4-AB6A-5F77B04B9CEB}"/>
              </a:ext>
            </a:extLst>
          </p:cNvPr>
          <p:cNvPicPr>
            <a:picLocks noChangeAspect="1" noChangeArrowheads="1"/>
          </p:cNvPicPr>
          <p:nvPr/>
        </p:nvPicPr>
        <p:blipFill>
          <a:blip r:embed="rId4" cstate="print"/>
          <a:srcRect/>
          <a:stretch>
            <a:fillRect/>
          </a:stretch>
        </p:blipFill>
        <p:spPr bwMode="auto">
          <a:xfrm>
            <a:off x="6056695" y="2643025"/>
            <a:ext cx="2763776" cy="1731783"/>
          </a:xfrm>
          <a:prstGeom prst="rect">
            <a:avLst/>
          </a:prstGeom>
          <a:noFill/>
          <a:ln w="9525">
            <a:noFill/>
            <a:miter lim="800000"/>
            <a:headEnd/>
            <a:tailEnd/>
          </a:ln>
        </p:spPr>
      </p:pic>
      <p:pic>
        <p:nvPicPr>
          <p:cNvPr id="11" name="Picture 10">
            <a:extLst>
              <a:ext uri="{FF2B5EF4-FFF2-40B4-BE49-F238E27FC236}">
                <a16:creationId xmlns:a16="http://schemas.microsoft.com/office/drawing/2014/main" id="{28B3AA93-3284-423E-8023-E573B420D9A5}"/>
              </a:ext>
            </a:extLst>
          </p:cNvPr>
          <p:cNvPicPr>
            <a:picLocks noChangeAspect="1"/>
          </p:cNvPicPr>
          <p:nvPr/>
        </p:nvPicPr>
        <p:blipFill>
          <a:blip r:embed="rId5"/>
          <a:stretch>
            <a:fillRect/>
          </a:stretch>
        </p:blipFill>
        <p:spPr>
          <a:xfrm>
            <a:off x="7773318" y="432551"/>
            <a:ext cx="930880" cy="1271833"/>
          </a:xfrm>
          <a:prstGeom prst="rect">
            <a:avLst/>
          </a:prstGeom>
        </p:spPr>
      </p:pic>
    </p:spTree>
    <p:extLst>
      <p:ext uri="{BB962C8B-B14F-4D97-AF65-F5344CB8AC3E}">
        <p14:creationId xmlns:p14="http://schemas.microsoft.com/office/powerpoint/2010/main" val="266950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0D5A3-4366-42F2-B8CA-C50BF1ADE5F0}"/>
              </a:ext>
            </a:extLst>
          </p:cNvPr>
          <p:cNvSpPr>
            <a:spLocks noGrp="1"/>
          </p:cNvSpPr>
          <p:nvPr>
            <p:ph type="title"/>
          </p:nvPr>
        </p:nvSpPr>
        <p:spPr/>
        <p:txBody>
          <a:bodyPr/>
          <a:lstStyle/>
          <a:p>
            <a:r>
              <a:rPr lang="en-GB" dirty="0"/>
              <a:t>Exploring the potential for London</a:t>
            </a:r>
          </a:p>
        </p:txBody>
      </p:sp>
      <p:sp>
        <p:nvSpPr>
          <p:cNvPr id="3" name="Content Placeholder 2">
            <a:extLst>
              <a:ext uri="{FF2B5EF4-FFF2-40B4-BE49-F238E27FC236}">
                <a16:creationId xmlns:a16="http://schemas.microsoft.com/office/drawing/2014/main" id="{27D7064E-009A-4037-AE10-AC754C580BA0}"/>
              </a:ext>
            </a:extLst>
          </p:cNvPr>
          <p:cNvSpPr>
            <a:spLocks noGrp="1"/>
          </p:cNvSpPr>
          <p:nvPr>
            <p:ph sz="quarter" idx="13"/>
          </p:nvPr>
        </p:nvSpPr>
        <p:spPr>
          <a:xfrm>
            <a:off x="292358" y="1027578"/>
            <a:ext cx="8532000" cy="3548340"/>
          </a:xfrm>
        </p:spPr>
        <p:txBody>
          <a:bodyPr/>
          <a:lstStyle/>
          <a:p>
            <a:pPr marL="0" indent="0">
              <a:buNone/>
            </a:pPr>
            <a:r>
              <a:rPr lang="en-GB" dirty="0">
                <a:solidFill>
                  <a:srgbClr val="005DA1"/>
                </a:solidFill>
              </a:rPr>
              <a:t>National Grid/SGN/Cadent potential hydrogen schemes:</a:t>
            </a:r>
          </a:p>
          <a:p>
            <a:r>
              <a:rPr lang="en-GB" dirty="0">
                <a:solidFill>
                  <a:srgbClr val="005DA1"/>
                </a:solidFill>
              </a:rPr>
              <a:t>Project Cavendish – Hydrogen for South London</a:t>
            </a:r>
          </a:p>
          <a:p>
            <a:r>
              <a:rPr lang="en-GB" dirty="0">
                <a:solidFill>
                  <a:srgbClr val="005DA1"/>
                </a:solidFill>
              </a:rPr>
              <a:t>Liverpool – Manchester hydrogen cluster</a:t>
            </a:r>
          </a:p>
          <a:p>
            <a:r>
              <a:rPr lang="en-GB" dirty="0" err="1">
                <a:solidFill>
                  <a:srgbClr val="005DA1"/>
                </a:solidFill>
              </a:rPr>
              <a:t>Levenmouth</a:t>
            </a:r>
            <a:r>
              <a:rPr lang="en-GB" dirty="0">
                <a:solidFill>
                  <a:srgbClr val="005DA1"/>
                </a:solidFill>
              </a:rPr>
              <a:t> Innovation Zone</a:t>
            </a:r>
          </a:p>
          <a:p>
            <a:r>
              <a:rPr lang="en-GB" dirty="0">
                <a:solidFill>
                  <a:srgbClr val="005DA1"/>
                </a:solidFill>
              </a:rPr>
              <a:t>Project </a:t>
            </a:r>
            <a:r>
              <a:rPr lang="en-GB" dirty="0" err="1">
                <a:solidFill>
                  <a:srgbClr val="005DA1"/>
                </a:solidFill>
              </a:rPr>
              <a:t>Methilltoune</a:t>
            </a:r>
            <a:endParaRPr lang="en-GB" dirty="0">
              <a:solidFill>
                <a:srgbClr val="005DA1"/>
              </a:solidFill>
            </a:endParaRPr>
          </a:p>
          <a:p>
            <a:pPr marL="0" indent="0">
              <a:buNone/>
            </a:pPr>
            <a:endParaRPr lang="en-GB" dirty="0"/>
          </a:p>
        </p:txBody>
      </p:sp>
      <p:sp>
        <p:nvSpPr>
          <p:cNvPr id="4" name="Slide Number Placeholder 3">
            <a:extLst>
              <a:ext uri="{FF2B5EF4-FFF2-40B4-BE49-F238E27FC236}">
                <a16:creationId xmlns:a16="http://schemas.microsoft.com/office/drawing/2014/main" id="{E5FE7FCE-BCE6-4C70-B3E0-996F9485E497}"/>
              </a:ext>
            </a:extLst>
          </p:cNvPr>
          <p:cNvSpPr>
            <a:spLocks noGrp="1"/>
          </p:cNvSpPr>
          <p:nvPr>
            <p:ph type="sldNum" sz="quarter" idx="16"/>
          </p:nvPr>
        </p:nvSpPr>
        <p:spPr/>
        <p:txBody>
          <a:bodyPr/>
          <a:lstStyle/>
          <a:p>
            <a:fld id="{76304153-AB0A-48EF-9773-766B89829996}" type="slidenum">
              <a:rPr lang="en-US" noProof="1" smtClean="0"/>
              <a:pPr/>
              <a:t>42</a:t>
            </a:fld>
            <a:endParaRPr lang="en-US" noProof="1"/>
          </a:p>
        </p:txBody>
      </p:sp>
      <p:sp>
        <p:nvSpPr>
          <p:cNvPr id="5" name="Footer Placeholder 4">
            <a:extLst>
              <a:ext uri="{FF2B5EF4-FFF2-40B4-BE49-F238E27FC236}">
                <a16:creationId xmlns:a16="http://schemas.microsoft.com/office/drawing/2014/main" id="{817B0974-AA7A-411C-87A1-E525DE6836A3}"/>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267F0F85-B7E8-44B6-83D5-2963A099A25B}"/>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2604457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5777-7813-4112-B121-3D5E6E5A98BD}"/>
              </a:ext>
            </a:extLst>
          </p:cNvPr>
          <p:cNvSpPr>
            <a:spLocks noGrp="1"/>
          </p:cNvSpPr>
          <p:nvPr>
            <p:ph type="title"/>
          </p:nvPr>
        </p:nvSpPr>
        <p:spPr/>
        <p:txBody>
          <a:bodyPr/>
          <a:lstStyle/>
          <a:p>
            <a:r>
              <a:rPr lang="en-GB" dirty="0"/>
              <a:t>Why does hydrogen have a role in a </a:t>
            </a:r>
            <a:br>
              <a:rPr lang="en-GB" dirty="0"/>
            </a:br>
            <a:r>
              <a:rPr lang="en-GB" dirty="0"/>
              <a:t>net zero future?</a:t>
            </a:r>
            <a:br>
              <a:rPr lang="en-GB" sz="3200" b="1" dirty="0"/>
            </a:br>
            <a:endParaRPr lang="en-GB" dirty="0"/>
          </a:p>
        </p:txBody>
      </p:sp>
      <p:sp>
        <p:nvSpPr>
          <p:cNvPr id="4" name="Slide Number Placeholder 3">
            <a:extLst>
              <a:ext uri="{FF2B5EF4-FFF2-40B4-BE49-F238E27FC236}">
                <a16:creationId xmlns:a16="http://schemas.microsoft.com/office/drawing/2014/main" id="{FD19CAA6-5E6F-4CDC-B3B8-CDE4CD3C3D3D}"/>
              </a:ext>
            </a:extLst>
          </p:cNvPr>
          <p:cNvSpPr>
            <a:spLocks noGrp="1"/>
          </p:cNvSpPr>
          <p:nvPr>
            <p:ph type="sldNum" sz="quarter" idx="16"/>
          </p:nvPr>
        </p:nvSpPr>
        <p:spPr/>
        <p:txBody>
          <a:bodyPr/>
          <a:lstStyle/>
          <a:p>
            <a:fld id="{76304153-AB0A-48EF-9773-766B89829996}" type="slidenum">
              <a:rPr lang="en-US" noProof="1" smtClean="0"/>
              <a:pPr/>
              <a:t>43</a:t>
            </a:fld>
            <a:endParaRPr lang="en-US" noProof="1"/>
          </a:p>
        </p:txBody>
      </p:sp>
      <p:sp>
        <p:nvSpPr>
          <p:cNvPr id="5" name="Footer Placeholder 4">
            <a:extLst>
              <a:ext uri="{FF2B5EF4-FFF2-40B4-BE49-F238E27FC236}">
                <a16:creationId xmlns:a16="http://schemas.microsoft.com/office/drawing/2014/main" id="{4862F31B-B79A-425D-9EB3-0A02B5C4612D}"/>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0B4F2026-6CA0-411F-96C9-A73BABA79B08}"/>
              </a:ext>
            </a:extLst>
          </p:cNvPr>
          <p:cNvSpPr>
            <a:spLocks noGrp="1"/>
          </p:cNvSpPr>
          <p:nvPr>
            <p:ph type="dt" sz="half" idx="14"/>
          </p:nvPr>
        </p:nvSpPr>
        <p:spPr/>
        <p:txBody>
          <a:bodyPr/>
          <a:lstStyle/>
          <a:p>
            <a:pPr algn="l"/>
            <a:r>
              <a:rPr lang="en-US" noProof="1"/>
              <a:t>Kiwa Gastec</a:t>
            </a:r>
          </a:p>
        </p:txBody>
      </p:sp>
      <p:sp>
        <p:nvSpPr>
          <p:cNvPr id="7" name="TextBox 6"/>
          <p:cNvSpPr txBox="1"/>
          <p:nvPr/>
        </p:nvSpPr>
        <p:spPr>
          <a:xfrm>
            <a:off x="642026" y="1118681"/>
            <a:ext cx="7655668" cy="2832057"/>
          </a:xfrm>
          <a:prstGeom prst="rect">
            <a:avLst/>
          </a:prstGeom>
          <a:noFill/>
        </p:spPr>
        <p:txBody>
          <a:bodyPr wrap="square" rtlCol="0">
            <a:spAutoFit/>
          </a:bodyPr>
          <a:lstStyle/>
          <a:p>
            <a:pPr marL="306000" indent="-306000" defTabSz="685244">
              <a:lnSpc>
                <a:spcPts val="2449"/>
              </a:lnSpc>
              <a:buClr>
                <a:schemeClr val="bg1"/>
              </a:buClr>
              <a:buSzPct val="100000"/>
              <a:buBlip>
                <a:blip r:embed="rId2"/>
              </a:buBlip>
            </a:pPr>
            <a:r>
              <a:rPr lang="en-GB" sz="1600" dirty="0">
                <a:solidFill>
                  <a:srgbClr val="005DA1"/>
                </a:solidFill>
              </a:rPr>
              <a:t>Because the world is not short of low carbon energy but it is in the wrong time and place.</a:t>
            </a:r>
          </a:p>
          <a:p>
            <a:pPr marL="306000" indent="-306000" defTabSz="685244">
              <a:lnSpc>
                <a:spcPts val="2449"/>
              </a:lnSpc>
              <a:buClr>
                <a:schemeClr val="bg1"/>
              </a:buClr>
              <a:buSzPct val="100000"/>
              <a:buBlip>
                <a:blip r:embed="rId2"/>
              </a:buBlip>
            </a:pPr>
            <a:r>
              <a:rPr lang="en-GB" sz="1600" dirty="0">
                <a:solidFill>
                  <a:srgbClr val="005DA1"/>
                </a:solidFill>
              </a:rPr>
              <a:t>Because hydrogen can be transported at a fraction of the cost of electricity and can be stored geologically at low cost using no exotic  elements.</a:t>
            </a:r>
          </a:p>
          <a:p>
            <a:pPr marL="306000" indent="-306000" defTabSz="685244">
              <a:lnSpc>
                <a:spcPts val="2449"/>
              </a:lnSpc>
              <a:buClr>
                <a:schemeClr val="bg1"/>
              </a:buClr>
              <a:buSzPct val="100000"/>
              <a:buBlip>
                <a:blip r:embed="rId2"/>
              </a:buBlip>
            </a:pPr>
            <a:r>
              <a:rPr lang="en-GB" sz="1600" dirty="0">
                <a:solidFill>
                  <a:srgbClr val="005DA1"/>
                </a:solidFill>
              </a:rPr>
              <a:t>Because it can be used to provide heat and power in the home, industry and transport. </a:t>
            </a:r>
          </a:p>
          <a:p>
            <a:pPr defTabSz="685244">
              <a:lnSpc>
                <a:spcPts val="2449"/>
              </a:lnSpc>
              <a:buClr>
                <a:schemeClr val="bg1"/>
              </a:buClr>
              <a:buSzPct val="100000"/>
            </a:pPr>
            <a:endParaRPr lang="en-GB" sz="1600" dirty="0">
              <a:solidFill>
                <a:srgbClr val="005DA1"/>
              </a:solidFill>
            </a:endParaRPr>
          </a:p>
          <a:p>
            <a:pPr marL="306000" indent="-306000" defTabSz="685244">
              <a:lnSpc>
                <a:spcPts val="2449"/>
              </a:lnSpc>
              <a:buClr>
                <a:schemeClr val="bg1"/>
              </a:buClr>
              <a:buSzPct val="100000"/>
              <a:buBlip>
                <a:blip r:embed="rId2"/>
              </a:buBlip>
            </a:pPr>
            <a:r>
              <a:rPr lang="en-GB" sz="1600" dirty="0">
                <a:solidFill>
                  <a:schemeClr val="accent3">
                    <a:lumMod val="60000"/>
                    <a:lumOff val="40000"/>
                  </a:schemeClr>
                </a:solidFill>
              </a:rPr>
              <a:t>Last and not least, because ordinary people really appreciate the convenience of their ‘Combi boiler’. It does what it says on the can!</a:t>
            </a:r>
          </a:p>
        </p:txBody>
      </p:sp>
    </p:spTree>
    <p:extLst>
      <p:ext uri="{BB962C8B-B14F-4D97-AF65-F5344CB8AC3E}">
        <p14:creationId xmlns:p14="http://schemas.microsoft.com/office/powerpoint/2010/main" val="335505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5777-7813-4112-B121-3D5E6E5A98BD}"/>
              </a:ext>
            </a:extLst>
          </p:cNvPr>
          <p:cNvSpPr>
            <a:spLocks noGrp="1"/>
          </p:cNvSpPr>
          <p:nvPr>
            <p:ph type="title"/>
          </p:nvPr>
        </p:nvSpPr>
        <p:spPr/>
        <p:txBody>
          <a:bodyPr/>
          <a:lstStyle/>
          <a:p>
            <a:r>
              <a:rPr lang="en-GB" dirty="0"/>
              <a:t>To return and validate my original hypotheses</a:t>
            </a:r>
          </a:p>
        </p:txBody>
      </p:sp>
      <p:sp>
        <p:nvSpPr>
          <p:cNvPr id="3" name="Content Placeholder 2">
            <a:extLst>
              <a:ext uri="{FF2B5EF4-FFF2-40B4-BE49-F238E27FC236}">
                <a16:creationId xmlns:a16="http://schemas.microsoft.com/office/drawing/2014/main" id="{E0E7B9AF-6649-43E2-A478-7E652E870D23}"/>
              </a:ext>
            </a:extLst>
          </p:cNvPr>
          <p:cNvSpPr>
            <a:spLocks noGrp="1"/>
          </p:cNvSpPr>
          <p:nvPr>
            <p:ph sz="quarter" idx="13"/>
          </p:nvPr>
        </p:nvSpPr>
        <p:spPr>
          <a:xfrm>
            <a:off x="428986" y="1067115"/>
            <a:ext cx="8532000" cy="3262589"/>
          </a:xfrm>
        </p:spPr>
        <p:txBody>
          <a:bodyPr/>
          <a:lstStyle/>
          <a:p>
            <a:pPr marL="0" indent="0">
              <a:buNone/>
            </a:pPr>
            <a:r>
              <a:rPr lang="en-GB" dirty="0"/>
              <a:t>Hydrogen has a future because it is low cost to:</a:t>
            </a:r>
          </a:p>
          <a:p>
            <a:pPr marL="363538" indent="-363538">
              <a:spcAft>
                <a:spcPts val="600"/>
              </a:spcAft>
              <a:buFont typeface="Arial" charset="0"/>
              <a:buChar char="•"/>
              <a:defRPr/>
            </a:pPr>
            <a:r>
              <a:rPr lang="en-GB" dirty="0">
                <a:solidFill>
                  <a:srgbClr val="FF0000"/>
                </a:solidFill>
              </a:rPr>
              <a:t>Transport </a:t>
            </a:r>
            <a:r>
              <a:rPr lang="en-GB" dirty="0"/>
              <a:t>- Because it is a gas of reasonable </a:t>
            </a:r>
            <a:r>
              <a:rPr lang="en-GB" dirty="0" err="1"/>
              <a:t>Wobbe</a:t>
            </a:r>
            <a:r>
              <a:rPr lang="en-GB" dirty="0"/>
              <a:t> No.</a:t>
            </a:r>
          </a:p>
          <a:p>
            <a:pPr marL="363538" indent="-363538">
              <a:spcAft>
                <a:spcPts val="600"/>
              </a:spcAft>
              <a:buFont typeface="Arial" charset="0"/>
              <a:buChar char="•"/>
              <a:defRPr/>
            </a:pPr>
            <a:r>
              <a:rPr lang="en-GB" dirty="0">
                <a:solidFill>
                  <a:srgbClr val="FF0000"/>
                </a:solidFill>
              </a:rPr>
              <a:t>Store </a:t>
            </a:r>
            <a:r>
              <a:rPr lang="en-GB" dirty="0"/>
              <a:t>- Because it a compressible flammable gas of reasonable CV.</a:t>
            </a:r>
          </a:p>
          <a:p>
            <a:pPr marL="363538" indent="-363538">
              <a:spcAft>
                <a:spcPts val="600"/>
              </a:spcAft>
              <a:buFont typeface="Arial" charset="0"/>
              <a:buChar char="•"/>
              <a:defRPr/>
            </a:pPr>
            <a:r>
              <a:rPr lang="en-GB" dirty="0">
                <a:solidFill>
                  <a:srgbClr val="FF0000"/>
                </a:solidFill>
              </a:rPr>
              <a:t>Distribute </a:t>
            </a:r>
            <a:r>
              <a:rPr lang="en-GB" dirty="0"/>
              <a:t>- Because it is compatible with current PE pipe and was ~50% of Town’s gas.</a:t>
            </a:r>
          </a:p>
          <a:p>
            <a:pPr marL="363538" indent="-363538">
              <a:spcAft>
                <a:spcPts val="600"/>
              </a:spcAft>
              <a:buFont typeface="Arial" charset="0"/>
              <a:buChar char="•"/>
              <a:defRPr/>
            </a:pPr>
            <a:r>
              <a:rPr lang="en-GB" dirty="0">
                <a:solidFill>
                  <a:srgbClr val="FF0000"/>
                </a:solidFill>
              </a:rPr>
              <a:t>Use </a:t>
            </a:r>
            <a:r>
              <a:rPr lang="en-GB" dirty="0"/>
              <a:t>- It has excellent and proven potential in all three sectors (space heating, transport and industry) either directly or via fuel cells.</a:t>
            </a:r>
          </a:p>
          <a:p>
            <a:pPr marL="363538" indent="-363538">
              <a:spcAft>
                <a:spcPts val="600"/>
              </a:spcAft>
              <a:buFont typeface="Arial" charset="0"/>
              <a:buChar char="•"/>
              <a:defRPr/>
            </a:pPr>
            <a:r>
              <a:rPr lang="en-GB" dirty="0">
                <a:solidFill>
                  <a:srgbClr val="FF0000"/>
                </a:solidFill>
              </a:rPr>
              <a:t>Produce </a:t>
            </a:r>
            <a:r>
              <a:rPr lang="en-GB" dirty="0"/>
              <a:t>- As production is never demand constrained, reducing the risk premium compared to that associated with future electric plant</a:t>
            </a:r>
          </a:p>
          <a:p>
            <a:pPr marL="0" indent="0">
              <a:spcAft>
                <a:spcPts val="600"/>
              </a:spcAft>
              <a:buNone/>
              <a:defRPr/>
            </a:pPr>
            <a:r>
              <a:rPr lang="en-GB" dirty="0"/>
              <a:t>And it compliments electricity as an energy vector and addresses the inevitable intermittency issues for electricity generation (especially renewable) </a:t>
            </a:r>
          </a:p>
          <a:p>
            <a:pPr marL="0" indent="0">
              <a:buNone/>
            </a:pPr>
            <a:endParaRPr lang="en-GB" dirty="0"/>
          </a:p>
        </p:txBody>
      </p:sp>
      <p:sp>
        <p:nvSpPr>
          <p:cNvPr id="4" name="Slide Number Placeholder 3">
            <a:extLst>
              <a:ext uri="{FF2B5EF4-FFF2-40B4-BE49-F238E27FC236}">
                <a16:creationId xmlns:a16="http://schemas.microsoft.com/office/drawing/2014/main" id="{FD19CAA6-5E6F-4CDC-B3B8-CDE4CD3C3D3D}"/>
              </a:ext>
            </a:extLst>
          </p:cNvPr>
          <p:cNvSpPr>
            <a:spLocks noGrp="1"/>
          </p:cNvSpPr>
          <p:nvPr>
            <p:ph type="sldNum" sz="quarter" idx="16"/>
          </p:nvPr>
        </p:nvSpPr>
        <p:spPr/>
        <p:txBody>
          <a:bodyPr/>
          <a:lstStyle/>
          <a:p>
            <a:fld id="{76304153-AB0A-48EF-9773-766B89829996}" type="slidenum">
              <a:rPr lang="en-US" noProof="1" smtClean="0"/>
              <a:pPr/>
              <a:t>44</a:t>
            </a:fld>
            <a:endParaRPr lang="en-US" noProof="1"/>
          </a:p>
        </p:txBody>
      </p:sp>
      <p:sp>
        <p:nvSpPr>
          <p:cNvPr id="5" name="Footer Placeholder 4">
            <a:extLst>
              <a:ext uri="{FF2B5EF4-FFF2-40B4-BE49-F238E27FC236}">
                <a16:creationId xmlns:a16="http://schemas.microsoft.com/office/drawing/2014/main" id="{4862F31B-B79A-425D-9EB3-0A02B5C4612D}"/>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0B4F2026-6CA0-411F-96C9-A73BABA79B08}"/>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335505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5FF8-D6E0-4B91-9284-9522211731CF}"/>
              </a:ext>
            </a:extLst>
          </p:cNvPr>
          <p:cNvSpPr>
            <a:spLocks noGrp="1"/>
          </p:cNvSpPr>
          <p:nvPr>
            <p:ph type="title"/>
          </p:nvPr>
        </p:nvSpPr>
        <p:spPr/>
        <p:txBody>
          <a:bodyPr/>
          <a:lstStyle/>
          <a:p>
            <a:r>
              <a:rPr lang="en-GB" dirty="0"/>
              <a:t>Discussion</a:t>
            </a:r>
          </a:p>
        </p:txBody>
      </p:sp>
      <p:sp>
        <p:nvSpPr>
          <p:cNvPr id="3" name="Content Placeholder 2">
            <a:extLst>
              <a:ext uri="{FF2B5EF4-FFF2-40B4-BE49-F238E27FC236}">
                <a16:creationId xmlns:a16="http://schemas.microsoft.com/office/drawing/2014/main" id="{64988844-A62E-4DA9-B230-0D7CA2C9E05E}"/>
              </a:ext>
            </a:extLst>
          </p:cNvPr>
          <p:cNvSpPr>
            <a:spLocks noGrp="1"/>
          </p:cNvSpPr>
          <p:nvPr>
            <p:ph sz="quarter" idx="13"/>
          </p:nvPr>
        </p:nvSpPr>
        <p:spPr>
          <a:xfrm>
            <a:off x="306419" y="1305336"/>
            <a:ext cx="8532000" cy="3262589"/>
          </a:xfrm>
        </p:spPr>
        <p:txBody>
          <a:bodyPr/>
          <a:lstStyle/>
          <a:p>
            <a:pPr marL="0" indent="0" algn="ctr">
              <a:buNone/>
            </a:pPr>
            <a:r>
              <a:rPr lang="en-GB" sz="2800" b="1" dirty="0"/>
              <a:t>Mark Crowther</a:t>
            </a:r>
          </a:p>
          <a:p>
            <a:pPr marL="0" indent="0" algn="ctr">
              <a:buNone/>
            </a:pPr>
            <a:endParaRPr lang="en-GB" sz="2800" b="1" dirty="0"/>
          </a:p>
          <a:p>
            <a:pPr marL="0" indent="0" algn="ctr">
              <a:buNone/>
            </a:pPr>
            <a:r>
              <a:rPr lang="en-GB" sz="2800" b="1" dirty="0" err="1"/>
              <a:t>Kiwa</a:t>
            </a:r>
            <a:r>
              <a:rPr lang="en-GB" sz="2800" b="1" dirty="0"/>
              <a:t> Ltd</a:t>
            </a:r>
          </a:p>
          <a:p>
            <a:pPr marL="0" indent="0" algn="ctr">
              <a:buNone/>
            </a:pPr>
            <a:endParaRPr lang="en-GB" sz="2800" b="1" dirty="0"/>
          </a:p>
          <a:p>
            <a:pPr marL="0" indent="0">
              <a:buNone/>
            </a:pPr>
            <a:endParaRPr lang="en-GB" dirty="0"/>
          </a:p>
          <a:p>
            <a:pPr marL="0" lvl="0" indent="0" algn="ctr" fontAlgn="base">
              <a:buNone/>
            </a:pPr>
            <a:r>
              <a:rPr lang="en-GB" dirty="0"/>
              <a:t>This presentation was compiled specifically for delivery to a private audience.</a:t>
            </a:r>
          </a:p>
          <a:p>
            <a:pPr marL="0" lvl="0" indent="0" algn="ctr" fontAlgn="base">
              <a:buNone/>
            </a:pPr>
            <a:r>
              <a:rPr lang="en-GB" dirty="0"/>
              <a:t>It is strictly copyrighted to </a:t>
            </a:r>
            <a:r>
              <a:rPr lang="en-GB" dirty="0" err="1"/>
              <a:t>Kiwa</a:t>
            </a:r>
            <a:r>
              <a:rPr lang="en-GB" dirty="0"/>
              <a:t> Ltd. </a:t>
            </a:r>
          </a:p>
          <a:p>
            <a:pPr marL="0" lvl="0" indent="0" algn="ctr" fontAlgn="base">
              <a:buNone/>
            </a:pPr>
            <a:r>
              <a:rPr lang="en-GB" dirty="0"/>
              <a:t>All of the information is or has been derived from freely available public domain sources, </a:t>
            </a:r>
          </a:p>
          <a:p>
            <a:pPr marL="0" lvl="0" indent="0" algn="ctr" fontAlgn="base">
              <a:buNone/>
            </a:pPr>
            <a:r>
              <a:rPr lang="en-GB" dirty="0"/>
              <a:t>however specific permission has not been gained in all instances. </a:t>
            </a:r>
          </a:p>
          <a:p>
            <a:pPr marL="0" indent="0">
              <a:buNone/>
            </a:pPr>
            <a:endParaRPr lang="en-GB" dirty="0"/>
          </a:p>
        </p:txBody>
      </p:sp>
      <p:sp>
        <p:nvSpPr>
          <p:cNvPr id="4" name="Slide Number Placeholder 3">
            <a:extLst>
              <a:ext uri="{FF2B5EF4-FFF2-40B4-BE49-F238E27FC236}">
                <a16:creationId xmlns:a16="http://schemas.microsoft.com/office/drawing/2014/main" id="{A099D0F2-627F-46B4-A6B8-61F208233543}"/>
              </a:ext>
            </a:extLst>
          </p:cNvPr>
          <p:cNvSpPr>
            <a:spLocks noGrp="1"/>
          </p:cNvSpPr>
          <p:nvPr>
            <p:ph type="sldNum" sz="quarter" idx="16"/>
          </p:nvPr>
        </p:nvSpPr>
        <p:spPr/>
        <p:txBody>
          <a:bodyPr/>
          <a:lstStyle/>
          <a:p>
            <a:fld id="{76304153-AB0A-48EF-9773-766B89829996}" type="slidenum">
              <a:rPr lang="en-US" noProof="1" smtClean="0"/>
              <a:pPr/>
              <a:t>45</a:t>
            </a:fld>
            <a:endParaRPr lang="en-US" noProof="1"/>
          </a:p>
        </p:txBody>
      </p:sp>
      <p:sp>
        <p:nvSpPr>
          <p:cNvPr id="5" name="Footer Placeholder 4">
            <a:extLst>
              <a:ext uri="{FF2B5EF4-FFF2-40B4-BE49-F238E27FC236}">
                <a16:creationId xmlns:a16="http://schemas.microsoft.com/office/drawing/2014/main" id="{30929D2B-BC66-41B2-A1C6-B477C6E706B6}"/>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E3F3359D-22CA-4550-92CE-91C0361EE4F9}"/>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1511225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325465" y="-2172158"/>
            <a:ext cx="10300603" cy="7315658"/>
          </a:xfrm>
          <a:prstGeom prst="rect">
            <a:avLst/>
          </a:prstGeom>
          <a:noFill/>
          <a:ln w="9525">
            <a:noFill/>
            <a:miter lim="800000"/>
            <a:headEnd/>
            <a:tailEnd/>
          </a:ln>
        </p:spPr>
      </p:pic>
      <p:sp>
        <p:nvSpPr>
          <p:cNvPr id="2" name="Title 1">
            <a:extLst>
              <a:ext uri="{FF2B5EF4-FFF2-40B4-BE49-F238E27FC236}">
                <a16:creationId xmlns:a16="http://schemas.microsoft.com/office/drawing/2014/main" id="{EBB58598-6F01-437F-8939-584F7E6BB9A0}"/>
              </a:ext>
            </a:extLst>
          </p:cNvPr>
          <p:cNvSpPr>
            <a:spLocks noGrp="1"/>
          </p:cNvSpPr>
          <p:nvPr>
            <p:ph type="title"/>
          </p:nvPr>
        </p:nvSpPr>
        <p:spPr/>
        <p:txBody>
          <a:bodyPr/>
          <a:lstStyle/>
          <a:p>
            <a:r>
              <a:rPr lang="en-GB" dirty="0"/>
              <a:t>Sahara</a:t>
            </a:r>
          </a:p>
        </p:txBody>
      </p:sp>
      <p:sp>
        <p:nvSpPr>
          <p:cNvPr id="4" name="Slide Number Placeholder 3">
            <a:extLst>
              <a:ext uri="{FF2B5EF4-FFF2-40B4-BE49-F238E27FC236}">
                <a16:creationId xmlns:a16="http://schemas.microsoft.com/office/drawing/2014/main" id="{3A685B67-6999-4643-81B9-98DDB45BB96B}"/>
              </a:ext>
            </a:extLst>
          </p:cNvPr>
          <p:cNvSpPr>
            <a:spLocks noGrp="1"/>
          </p:cNvSpPr>
          <p:nvPr>
            <p:ph type="sldNum" sz="quarter" idx="16"/>
          </p:nvPr>
        </p:nvSpPr>
        <p:spPr/>
        <p:txBody>
          <a:bodyPr/>
          <a:lstStyle/>
          <a:p>
            <a:fld id="{76304153-AB0A-48EF-9773-766B89829996}" type="slidenum">
              <a:rPr lang="en-US" noProof="1" smtClean="0"/>
              <a:pPr/>
              <a:t>5</a:t>
            </a:fld>
            <a:endParaRPr lang="en-US" noProof="1"/>
          </a:p>
        </p:txBody>
      </p:sp>
      <p:sp>
        <p:nvSpPr>
          <p:cNvPr id="5" name="Footer Placeholder 4">
            <a:extLst>
              <a:ext uri="{FF2B5EF4-FFF2-40B4-BE49-F238E27FC236}">
                <a16:creationId xmlns:a16="http://schemas.microsoft.com/office/drawing/2014/main" id="{E0B174E6-8115-41BA-B267-CFA003FA0F85}"/>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D4724D6A-7D03-47F1-8D90-23CEBBE75057}"/>
              </a:ext>
            </a:extLst>
          </p:cNvPr>
          <p:cNvSpPr>
            <a:spLocks noGrp="1"/>
          </p:cNvSpPr>
          <p:nvPr>
            <p:ph type="dt" sz="half" idx="14"/>
          </p:nvPr>
        </p:nvSpPr>
        <p:spPr/>
        <p:txBody>
          <a:bodyPr/>
          <a:lstStyle/>
          <a:p>
            <a:pPr algn="l"/>
            <a:r>
              <a:rPr lang="en-US" noProof="1"/>
              <a:t>Kiwa Gastec</a:t>
            </a:r>
          </a:p>
        </p:txBody>
      </p:sp>
      <p:sp>
        <p:nvSpPr>
          <p:cNvPr id="10" name="Right Arrow 9"/>
          <p:cNvSpPr/>
          <p:nvPr/>
        </p:nvSpPr>
        <p:spPr>
          <a:xfrm rot="964403">
            <a:off x="547811" y="3408891"/>
            <a:ext cx="2996119" cy="1281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021404" y="2354094"/>
            <a:ext cx="1682885" cy="1077218"/>
          </a:xfrm>
          <a:prstGeom prst="rect">
            <a:avLst/>
          </a:prstGeom>
          <a:noFill/>
        </p:spPr>
        <p:txBody>
          <a:bodyPr wrap="square" rtlCol="0">
            <a:spAutoFit/>
          </a:bodyPr>
          <a:lstStyle/>
          <a:p>
            <a:r>
              <a:rPr lang="en-GB" sz="1600" dirty="0">
                <a:solidFill>
                  <a:schemeClr val="tx2"/>
                </a:solidFill>
                <a:highlight>
                  <a:srgbClr val="5B9BD5"/>
                </a:highlight>
              </a:rPr>
              <a:t>Area for all UK energy end use at 300kWh/m2/yr </a:t>
            </a:r>
          </a:p>
        </p:txBody>
      </p:sp>
      <p:sp>
        <p:nvSpPr>
          <p:cNvPr id="12" name="TextBox 11"/>
          <p:cNvSpPr txBox="1"/>
          <p:nvPr/>
        </p:nvSpPr>
        <p:spPr>
          <a:xfrm>
            <a:off x="8326876" y="4017524"/>
            <a:ext cx="865943" cy="553998"/>
          </a:xfrm>
          <a:prstGeom prst="rect">
            <a:avLst/>
          </a:prstGeom>
          <a:noFill/>
        </p:spPr>
        <p:txBody>
          <a:bodyPr wrap="none" rtlCol="0">
            <a:spAutoFit/>
          </a:bodyPr>
          <a:lstStyle/>
          <a:p>
            <a:pPr>
              <a:lnSpc>
                <a:spcPts val="3600"/>
              </a:lnSpc>
            </a:pPr>
            <a:r>
              <a:rPr lang="en-GB" sz="800" dirty="0">
                <a:solidFill>
                  <a:schemeClr val="tx2"/>
                </a:solidFill>
              </a:rPr>
              <a:t>(Google maps)</a:t>
            </a:r>
          </a:p>
        </p:txBody>
      </p:sp>
    </p:spTree>
    <p:extLst>
      <p:ext uri="{BB962C8B-B14F-4D97-AF65-F5344CB8AC3E}">
        <p14:creationId xmlns:p14="http://schemas.microsoft.com/office/powerpoint/2010/main" val="235047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2D295-7983-41A4-AC1A-3946218AB461}"/>
              </a:ext>
            </a:extLst>
          </p:cNvPr>
          <p:cNvSpPr>
            <a:spLocks noGrp="1"/>
          </p:cNvSpPr>
          <p:nvPr>
            <p:ph type="title"/>
          </p:nvPr>
        </p:nvSpPr>
        <p:spPr/>
        <p:txBody>
          <a:bodyPr/>
          <a:lstStyle/>
          <a:p>
            <a:r>
              <a:rPr lang="en-GB" dirty="0"/>
              <a:t>Options for energy vectors include:</a:t>
            </a:r>
          </a:p>
        </p:txBody>
      </p:sp>
      <p:sp>
        <p:nvSpPr>
          <p:cNvPr id="3" name="Content Placeholder 2">
            <a:extLst>
              <a:ext uri="{FF2B5EF4-FFF2-40B4-BE49-F238E27FC236}">
                <a16:creationId xmlns:a16="http://schemas.microsoft.com/office/drawing/2014/main" id="{E5C389BF-EBAC-405C-8F5D-0FE066CF2B2C}"/>
              </a:ext>
            </a:extLst>
          </p:cNvPr>
          <p:cNvSpPr>
            <a:spLocks noGrp="1"/>
          </p:cNvSpPr>
          <p:nvPr>
            <p:ph sz="quarter" idx="13"/>
          </p:nvPr>
        </p:nvSpPr>
        <p:spPr/>
        <p:txBody>
          <a:bodyPr/>
          <a:lstStyle/>
          <a:p>
            <a:r>
              <a:rPr lang="en-GB" dirty="0">
                <a:solidFill>
                  <a:srgbClr val="005DA1"/>
                </a:solidFill>
              </a:rPr>
              <a:t>Electricity</a:t>
            </a:r>
          </a:p>
          <a:p>
            <a:r>
              <a:rPr lang="en-GB" dirty="0">
                <a:solidFill>
                  <a:srgbClr val="005DA1"/>
                </a:solidFill>
              </a:rPr>
              <a:t>Hot water / Steam</a:t>
            </a:r>
          </a:p>
          <a:p>
            <a:r>
              <a:rPr lang="en-GB" dirty="0">
                <a:solidFill>
                  <a:srgbClr val="005DA1"/>
                </a:solidFill>
              </a:rPr>
              <a:t>Methane with a biologically derived carbon atom</a:t>
            </a:r>
          </a:p>
          <a:p>
            <a:r>
              <a:rPr lang="en-GB" dirty="0">
                <a:solidFill>
                  <a:srgbClr val="005DA1"/>
                </a:solidFill>
              </a:rPr>
              <a:t>Ammonia etc</a:t>
            </a:r>
          </a:p>
          <a:p>
            <a:r>
              <a:rPr lang="en-GB" dirty="0">
                <a:solidFill>
                  <a:srgbClr val="005DA1"/>
                </a:solidFill>
              </a:rPr>
              <a:t>Hydrogen - liquid &amp; gas </a:t>
            </a:r>
          </a:p>
          <a:p>
            <a:pPr marL="0" indent="0" algn="ctr">
              <a:buNone/>
            </a:pPr>
            <a:endParaRPr lang="en-GB" b="1" dirty="0">
              <a:solidFill>
                <a:srgbClr val="005DA1"/>
              </a:solidFill>
            </a:endParaRPr>
          </a:p>
          <a:p>
            <a:pPr marL="0" indent="0" algn="ctr">
              <a:buNone/>
            </a:pPr>
            <a:r>
              <a:rPr lang="en-GB" b="1" dirty="0">
                <a:solidFill>
                  <a:srgbClr val="005DA1"/>
                </a:solidFill>
              </a:rPr>
              <a:t>Today I will major on gaseous hydrogen - mostly at low pressure</a:t>
            </a:r>
          </a:p>
          <a:p>
            <a:pPr marL="0" indent="0">
              <a:buNone/>
            </a:pPr>
            <a:endParaRPr lang="en-GB" dirty="0">
              <a:solidFill>
                <a:srgbClr val="005DA1"/>
              </a:solidFill>
            </a:endParaRPr>
          </a:p>
          <a:p>
            <a:pPr marL="0" indent="0" algn="ctr">
              <a:buNone/>
            </a:pPr>
            <a:r>
              <a:rPr lang="en-GB" dirty="0">
                <a:solidFill>
                  <a:srgbClr val="005DA1"/>
                </a:solidFill>
              </a:rPr>
              <a:t>The origins of this paper lie in a presentation by myself to DECC 29th Feb 2012. </a:t>
            </a:r>
          </a:p>
          <a:p>
            <a:pPr marL="0" indent="0" algn="ctr">
              <a:buNone/>
            </a:pPr>
            <a:r>
              <a:rPr lang="en-GB" dirty="0">
                <a:solidFill>
                  <a:srgbClr val="005DA1"/>
                </a:solidFill>
              </a:rPr>
              <a:t>Until this date it had been presumed de-carbonisation required an All Electric World.</a:t>
            </a:r>
            <a:endParaRPr lang="en-US" dirty="0">
              <a:solidFill>
                <a:srgbClr val="005DA1"/>
              </a:solidFill>
            </a:endParaRPr>
          </a:p>
          <a:p>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7634FB30-0E6E-410A-8B5B-6EF6C5C56842}"/>
              </a:ext>
            </a:extLst>
          </p:cNvPr>
          <p:cNvSpPr>
            <a:spLocks noGrp="1"/>
          </p:cNvSpPr>
          <p:nvPr>
            <p:ph type="sldNum" sz="quarter" idx="16"/>
          </p:nvPr>
        </p:nvSpPr>
        <p:spPr/>
        <p:txBody>
          <a:bodyPr/>
          <a:lstStyle/>
          <a:p>
            <a:fld id="{76304153-AB0A-48EF-9773-766B89829996}" type="slidenum">
              <a:rPr lang="en-US" noProof="1" smtClean="0"/>
              <a:pPr/>
              <a:t>6</a:t>
            </a:fld>
            <a:endParaRPr lang="en-US" noProof="1"/>
          </a:p>
        </p:txBody>
      </p:sp>
      <p:sp>
        <p:nvSpPr>
          <p:cNvPr id="5" name="Footer Placeholder 4">
            <a:extLst>
              <a:ext uri="{FF2B5EF4-FFF2-40B4-BE49-F238E27FC236}">
                <a16:creationId xmlns:a16="http://schemas.microsoft.com/office/drawing/2014/main" id="{9B20C374-6E75-4DBC-A40F-1EC8558DBEB1}"/>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3D7DC471-7929-41E0-95B2-27FAF22E4427}"/>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270736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4D62E-E84C-440B-BCC4-C71CE96DF4F5}"/>
              </a:ext>
            </a:extLst>
          </p:cNvPr>
          <p:cNvSpPr>
            <a:spLocks noGrp="1"/>
          </p:cNvSpPr>
          <p:nvPr>
            <p:ph type="title"/>
          </p:nvPr>
        </p:nvSpPr>
        <p:spPr/>
        <p:txBody>
          <a:bodyPr/>
          <a:lstStyle/>
          <a:p>
            <a:r>
              <a:rPr lang="en-GB" dirty="0"/>
              <a:t>Hydrogen</a:t>
            </a:r>
          </a:p>
        </p:txBody>
      </p:sp>
      <p:sp>
        <p:nvSpPr>
          <p:cNvPr id="3" name="Content Placeholder 2">
            <a:extLst>
              <a:ext uri="{FF2B5EF4-FFF2-40B4-BE49-F238E27FC236}">
                <a16:creationId xmlns:a16="http://schemas.microsoft.com/office/drawing/2014/main" id="{36CAFA96-B284-4671-AD21-7A8C5798E8D1}"/>
              </a:ext>
            </a:extLst>
          </p:cNvPr>
          <p:cNvSpPr>
            <a:spLocks noGrp="1"/>
          </p:cNvSpPr>
          <p:nvPr>
            <p:ph sz="quarter" idx="13"/>
          </p:nvPr>
        </p:nvSpPr>
        <p:spPr/>
        <p:txBody>
          <a:bodyPr/>
          <a:lstStyle/>
          <a:p>
            <a:pPr marL="0" indent="0">
              <a:buNone/>
            </a:pPr>
            <a:r>
              <a:rPr lang="en-GB" dirty="0">
                <a:solidFill>
                  <a:srgbClr val="005DA1"/>
                </a:solidFill>
              </a:rPr>
              <a:t>Hydrogen is not a solution looking for a problem, BUT a solution to very real and complex issues, the principal one being:</a:t>
            </a:r>
          </a:p>
          <a:p>
            <a:endParaRPr lang="en-GB" dirty="0">
              <a:solidFill>
                <a:srgbClr val="005DA1"/>
              </a:solidFill>
            </a:endParaRPr>
          </a:p>
          <a:p>
            <a:pPr marL="0" indent="0" algn="ctr">
              <a:buNone/>
            </a:pPr>
            <a:r>
              <a:rPr lang="en-GB" b="1" dirty="0">
                <a:solidFill>
                  <a:srgbClr val="005DA1"/>
                </a:solidFill>
              </a:rPr>
              <a:t>UK inter-seasonal variation in energy demand</a:t>
            </a:r>
          </a:p>
          <a:p>
            <a:endParaRPr lang="en-GB" dirty="0"/>
          </a:p>
          <a:p>
            <a:endParaRPr lang="en-GB" dirty="0"/>
          </a:p>
          <a:p>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CBB63F28-3B14-48E3-88FB-BBF0870CC1E8}"/>
              </a:ext>
            </a:extLst>
          </p:cNvPr>
          <p:cNvSpPr>
            <a:spLocks noGrp="1"/>
          </p:cNvSpPr>
          <p:nvPr>
            <p:ph type="sldNum" sz="quarter" idx="16"/>
          </p:nvPr>
        </p:nvSpPr>
        <p:spPr/>
        <p:txBody>
          <a:bodyPr/>
          <a:lstStyle/>
          <a:p>
            <a:fld id="{76304153-AB0A-48EF-9773-766B89829996}" type="slidenum">
              <a:rPr lang="en-US" noProof="1" smtClean="0"/>
              <a:pPr/>
              <a:t>7</a:t>
            </a:fld>
            <a:endParaRPr lang="en-US" noProof="1"/>
          </a:p>
        </p:txBody>
      </p:sp>
      <p:sp>
        <p:nvSpPr>
          <p:cNvPr id="5" name="Footer Placeholder 4">
            <a:extLst>
              <a:ext uri="{FF2B5EF4-FFF2-40B4-BE49-F238E27FC236}">
                <a16:creationId xmlns:a16="http://schemas.microsoft.com/office/drawing/2014/main" id="{1493EF43-26AB-44BB-98D7-F0E8B62798B3}"/>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73195CF5-2290-4B5E-A7B7-4DB63140045A}"/>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2438299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A55B0-EFB4-4A4B-A11A-39E3B3037FD0}"/>
              </a:ext>
            </a:extLst>
          </p:cNvPr>
          <p:cNvSpPr>
            <a:spLocks noGrp="1"/>
          </p:cNvSpPr>
          <p:nvPr>
            <p:ph type="title"/>
          </p:nvPr>
        </p:nvSpPr>
        <p:spPr/>
        <p:txBody>
          <a:bodyPr/>
          <a:lstStyle/>
          <a:p>
            <a:r>
              <a:rPr lang="en-GB" dirty="0"/>
              <a:t>UK inter-seasonal variation in energy demand</a:t>
            </a:r>
          </a:p>
        </p:txBody>
      </p:sp>
      <p:sp>
        <p:nvSpPr>
          <p:cNvPr id="4" name="Slide Number Placeholder 3">
            <a:extLst>
              <a:ext uri="{FF2B5EF4-FFF2-40B4-BE49-F238E27FC236}">
                <a16:creationId xmlns:a16="http://schemas.microsoft.com/office/drawing/2014/main" id="{8419D300-C798-4ADC-B32F-A38C3788987D}"/>
              </a:ext>
            </a:extLst>
          </p:cNvPr>
          <p:cNvSpPr>
            <a:spLocks noGrp="1"/>
          </p:cNvSpPr>
          <p:nvPr>
            <p:ph type="sldNum" sz="quarter" idx="16"/>
          </p:nvPr>
        </p:nvSpPr>
        <p:spPr/>
        <p:txBody>
          <a:bodyPr/>
          <a:lstStyle/>
          <a:p>
            <a:fld id="{76304153-AB0A-48EF-9773-766B89829996}" type="slidenum">
              <a:rPr lang="en-US" noProof="1" smtClean="0"/>
              <a:pPr/>
              <a:t>8</a:t>
            </a:fld>
            <a:endParaRPr lang="en-US" noProof="1"/>
          </a:p>
        </p:txBody>
      </p:sp>
      <p:sp>
        <p:nvSpPr>
          <p:cNvPr id="5" name="Footer Placeholder 4">
            <a:extLst>
              <a:ext uri="{FF2B5EF4-FFF2-40B4-BE49-F238E27FC236}">
                <a16:creationId xmlns:a16="http://schemas.microsoft.com/office/drawing/2014/main" id="{C589D125-FF12-4CC8-819C-369B40A55D9D}"/>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1FB8C593-8685-454E-AFFB-C08404DB7E7A}"/>
              </a:ext>
            </a:extLst>
          </p:cNvPr>
          <p:cNvSpPr>
            <a:spLocks noGrp="1"/>
          </p:cNvSpPr>
          <p:nvPr>
            <p:ph type="dt" sz="half" idx="14"/>
          </p:nvPr>
        </p:nvSpPr>
        <p:spPr/>
        <p:txBody>
          <a:bodyPr/>
          <a:lstStyle/>
          <a:p>
            <a:pPr algn="l"/>
            <a:r>
              <a:rPr lang="en-US" noProof="1"/>
              <a:t>Kiwa Gastec</a:t>
            </a:r>
          </a:p>
        </p:txBody>
      </p:sp>
      <p:graphicFrame>
        <p:nvGraphicFramePr>
          <p:cNvPr id="9" name="Content Placeholder 6">
            <a:extLst>
              <a:ext uri="{FF2B5EF4-FFF2-40B4-BE49-F238E27FC236}">
                <a16:creationId xmlns:a16="http://schemas.microsoft.com/office/drawing/2014/main" id="{2DA60C90-9995-4FAB-B214-D8DE62CBDF0E}"/>
              </a:ext>
            </a:extLst>
          </p:cNvPr>
          <p:cNvGraphicFramePr>
            <a:graphicFrameLocks/>
          </p:cNvGraphicFramePr>
          <p:nvPr>
            <p:extLst>
              <p:ext uri="{D42A27DB-BD31-4B8C-83A1-F6EECF244321}">
                <p14:modId xmlns:p14="http://schemas.microsoft.com/office/powerpoint/2010/main" val="2224496303"/>
              </p:ext>
            </p:extLst>
          </p:nvPr>
        </p:nvGraphicFramePr>
        <p:xfrm>
          <a:off x="140588" y="625906"/>
          <a:ext cx="8865907" cy="3891091"/>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Arrow Connector 10">
            <a:extLst>
              <a:ext uri="{FF2B5EF4-FFF2-40B4-BE49-F238E27FC236}">
                <a16:creationId xmlns:a16="http://schemas.microsoft.com/office/drawing/2014/main" id="{03F86B3B-4FCA-451A-AA62-A3DDC83F78C7}"/>
              </a:ext>
            </a:extLst>
          </p:cNvPr>
          <p:cNvCxnSpPr>
            <a:cxnSpLocks/>
          </p:cNvCxnSpPr>
          <p:nvPr/>
        </p:nvCxnSpPr>
        <p:spPr>
          <a:xfrm>
            <a:off x="4241991" y="1650045"/>
            <a:ext cx="206256" cy="16294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146D767-7D28-46F6-9DDB-C28DE9C6FBA6}"/>
              </a:ext>
            </a:extLst>
          </p:cNvPr>
          <p:cNvCxnSpPr>
            <a:cxnSpLocks/>
          </p:cNvCxnSpPr>
          <p:nvPr/>
        </p:nvCxnSpPr>
        <p:spPr>
          <a:xfrm flipH="1">
            <a:off x="4730134" y="1650045"/>
            <a:ext cx="103123" cy="5870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455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7F677-828B-4B6B-BAAA-40CB51D3D36E}"/>
              </a:ext>
            </a:extLst>
          </p:cNvPr>
          <p:cNvSpPr>
            <a:spLocks noGrp="1"/>
          </p:cNvSpPr>
          <p:nvPr>
            <p:ph type="title"/>
          </p:nvPr>
        </p:nvSpPr>
        <p:spPr/>
        <p:txBody>
          <a:bodyPr/>
          <a:lstStyle/>
          <a:p>
            <a:r>
              <a:rPr lang="en-GB" dirty="0"/>
              <a:t>Hypothesis of this presentation</a:t>
            </a:r>
          </a:p>
        </p:txBody>
      </p:sp>
      <p:sp>
        <p:nvSpPr>
          <p:cNvPr id="3" name="Content Placeholder 2">
            <a:extLst>
              <a:ext uri="{FF2B5EF4-FFF2-40B4-BE49-F238E27FC236}">
                <a16:creationId xmlns:a16="http://schemas.microsoft.com/office/drawing/2014/main" id="{CF94CD61-9D0F-41ED-B530-3EFD12805B11}"/>
              </a:ext>
            </a:extLst>
          </p:cNvPr>
          <p:cNvSpPr>
            <a:spLocks noGrp="1"/>
          </p:cNvSpPr>
          <p:nvPr>
            <p:ph sz="quarter" idx="13"/>
          </p:nvPr>
        </p:nvSpPr>
        <p:spPr/>
        <p:txBody>
          <a:bodyPr/>
          <a:lstStyle/>
          <a:p>
            <a:pPr marL="0" indent="0">
              <a:buNone/>
            </a:pPr>
            <a:r>
              <a:rPr lang="en-GB" b="1" dirty="0">
                <a:solidFill>
                  <a:srgbClr val="005DA1"/>
                </a:solidFill>
              </a:rPr>
              <a:t>Hydrogen</a:t>
            </a:r>
            <a:r>
              <a:rPr lang="en-GB" b="1" dirty="0">
                <a:solidFill>
                  <a:srgbClr val="005DA1"/>
                </a:solidFill>
                <a:latin typeface="Arial" pitchFamily="34" charset="0"/>
              </a:rPr>
              <a:t> to replace Natural gas in the existing plastic low pressure distribution systems (some ~2barg, but principally 25-70millibarg)</a:t>
            </a:r>
            <a:br>
              <a:rPr lang="en-GB" b="1" dirty="0">
                <a:solidFill>
                  <a:srgbClr val="005DA1"/>
                </a:solidFill>
                <a:latin typeface="Arial" pitchFamily="34" charset="0"/>
              </a:rPr>
            </a:br>
            <a:br>
              <a:rPr lang="en-GB" dirty="0">
                <a:solidFill>
                  <a:srgbClr val="005DA1"/>
                </a:solidFill>
                <a:latin typeface="Arial" pitchFamily="34" charset="0"/>
              </a:rPr>
            </a:br>
            <a:r>
              <a:rPr lang="en-GB" dirty="0">
                <a:solidFill>
                  <a:srgbClr val="005DA1"/>
                </a:solidFill>
                <a:latin typeface="Arial" pitchFamily="34" charset="0"/>
              </a:rPr>
              <a:t>As required, these would be inter-connected with a new high pressure national/international hydrogen transmission system at 85bar</a:t>
            </a:r>
            <a:endParaRPr lang="en-GB" dirty="0">
              <a:solidFill>
                <a:srgbClr val="005DA1"/>
              </a:solidFill>
            </a:endParaRPr>
          </a:p>
        </p:txBody>
      </p:sp>
      <p:sp>
        <p:nvSpPr>
          <p:cNvPr id="4" name="Slide Number Placeholder 3">
            <a:extLst>
              <a:ext uri="{FF2B5EF4-FFF2-40B4-BE49-F238E27FC236}">
                <a16:creationId xmlns:a16="http://schemas.microsoft.com/office/drawing/2014/main" id="{58087D48-9E4B-42EA-A8B2-62898155DC91}"/>
              </a:ext>
            </a:extLst>
          </p:cNvPr>
          <p:cNvSpPr>
            <a:spLocks noGrp="1"/>
          </p:cNvSpPr>
          <p:nvPr>
            <p:ph type="sldNum" sz="quarter" idx="16"/>
          </p:nvPr>
        </p:nvSpPr>
        <p:spPr/>
        <p:txBody>
          <a:bodyPr/>
          <a:lstStyle/>
          <a:p>
            <a:fld id="{76304153-AB0A-48EF-9773-766B89829996}" type="slidenum">
              <a:rPr lang="en-US" noProof="1" smtClean="0"/>
              <a:pPr/>
              <a:t>9</a:t>
            </a:fld>
            <a:endParaRPr lang="en-US" noProof="1"/>
          </a:p>
        </p:txBody>
      </p:sp>
      <p:sp>
        <p:nvSpPr>
          <p:cNvPr id="5" name="Footer Placeholder 4">
            <a:extLst>
              <a:ext uri="{FF2B5EF4-FFF2-40B4-BE49-F238E27FC236}">
                <a16:creationId xmlns:a16="http://schemas.microsoft.com/office/drawing/2014/main" id="{07AFFE45-EAB3-4C8C-B18D-1939FB7313F5}"/>
              </a:ext>
            </a:extLst>
          </p:cNvPr>
          <p:cNvSpPr>
            <a:spLocks noGrp="1"/>
          </p:cNvSpPr>
          <p:nvPr>
            <p:ph type="ftr" sz="quarter" idx="15"/>
          </p:nvPr>
        </p:nvSpPr>
        <p:spPr/>
        <p:txBody>
          <a:bodyPr/>
          <a:lstStyle/>
          <a:p>
            <a:r>
              <a:rPr lang="en-US" noProof="1"/>
              <a:t>©Kiwa Ltd </a:t>
            </a:r>
          </a:p>
        </p:txBody>
      </p:sp>
      <p:sp>
        <p:nvSpPr>
          <p:cNvPr id="6" name="Date Placeholder 5">
            <a:extLst>
              <a:ext uri="{FF2B5EF4-FFF2-40B4-BE49-F238E27FC236}">
                <a16:creationId xmlns:a16="http://schemas.microsoft.com/office/drawing/2014/main" id="{78783645-A533-4264-B8A0-8CA632C443FD}"/>
              </a:ext>
            </a:extLst>
          </p:cNvPr>
          <p:cNvSpPr>
            <a:spLocks noGrp="1"/>
          </p:cNvSpPr>
          <p:nvPr>
            <p:ph type="dt" sz="half" idx="14"/>
          </p:nvPr>
        </p:nvSpPr>
        <p:spPr/>
        <p:txBody>
          <a:bodyPr/>
          <a:lstStyle/>
          <a:p>
            <a:pPr algn="l"/>
            <a:r>
              <a:rPr lang="en-US" noProof="1"/>
              <a:t>Kiwa Gastec</a:t>
            </a:r>
          </a:p>
        </p:txBody>
      </p:sp>
    </p:spTree>
    <p:extLst>
      <p:ext uri="{BB962C8B-B14F-4D97-AF65-F5344CB8AC3E}">
        <p14:creationId xmlns:p14="http://schemas.microsoft.com/office/powerpoint/2010/main" val="272888355"/>
      </p:ext>
    </p:extLst>
  </p:cSld>
  <p:clrMapOvr>
    <a:masterClrMapping/>
  </p:clrMapOvr>
</p:sld>
</file>

<file path=ppt/theme/theme1.xml><?xml version="1.0" encoding="utf-8"?>
<a:theme xmlns:a="http://schemas.openxmlformats.org/drawingml/2006/main" name="KIWA 16:9">
  <a:themeElements>
    <a:clrScheme name="KIWA">
      <a:dk1>
        <a:sysClr val="windowText" lastClr="000000"/>
      </a:dk1>
      <a:lt1>
        <a:sysClr val="window" lastClr="FFFFFF"/>
      </a:lt1>
      <a:dk2>
        <a:srgbClr val="005DA1"/>
      </a:dk2>
      <a:lt2>
        <a:srgbClr val="FFFFFF"/>
      </a:lt2>
      <a:accent1>
        <a:srgbClr val="005DA1"/>
      </a:accent1>
      <a:accent2>
        <a:srgbClr val="00AAC5"/>
      </a:accent2>
      <a:accent3>
        <a:srgbClr val="D1111C"/>
      </a:accent3>
      <a:accent4>
        <a:srgbClr val="FFA630"/>
      </a:accent4>
      <a:accent5>
        <a:srgbClr val="444444"/>
      </a:accent5>
      <a:accent6>
        <a:srgbClr val="FFFFFF"/>
      </a:accent6>
      <a:hlink>
        <a:srgbClr val="005DA1"/>
      </a:hlink>
      <a:folHlink>
        <a:srgbClr val="005DA1"/>
      </a:folHlink>
    </a:clrScheme>
    <a:fontScheme name="KIWA">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ts val="3600"/>
          </a:lnSpc>
          <a:defRPr sz="2400" dirty="0">
            <a:solidFill>
              <a:schemeClr val="tx2"/>
            </a:solidFill>
          </a:defRPr>
        </a:defPPr>
      </a:lstStyle>
    </a:txDef>
  </a:objectDefaults>
  <a:extraClrSchemeLst/>
  <a:extLst>
    <a:ext uri="{05A4C25C-085E-4340-85A3-A5531E510DB2}">
      <thm15:themeFamily xmlns:thm15="http://schemas.microsoft.com/office/thememl/2012/main" name="Presentatie8" id="{5C0013D4-366F-5542-9466-F317B2C13D72}" vid="{64CB0FCF-4A44-F34D-A924-8952FFABE0CF}"/>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IWA">
    <a:dk1>
      <a:sysClr val="windowText" lastClr="000000"/>
    </a:dk1>
    <a:lt1>
      <a:sysClr val="window" lastClr="FFFFFF"/>
    </a:lt1>
    <a:dk2>
      <a:srgbClr val="005DA1"/>
    </a:dk2>
    <a:lt2>
      <a:srgbClr val="FFFFFF"/>
    </a:lt2>
    <a:accent1>
      <a:srgbClr val="005DA1"/>
    </a:accent1>
    <a:accent2>
      <a:srgbClr val="00AAC5"/>
    </a:accent2>
    <a:accent3>
      <a:srgbClr val="D1111C"/>
    </a:accent3>
    <a:accent4>
      <a:srgbClr val="FFA630"/>
    </a:accent4>
    <a:accent5>
      <a:srgbClr val="444444"/>
    </a:accent5>
    <a:accent6>
      <a:srgbClr val="FFFFFF"/>
    </a:accent6>
    <a:hlink>
      <a:srgbClr val="005DA1"/>
    </a:hlink>
    <a:folHlink>
      <a:srgbClr val="005DA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igrationWizId xmlns="f3adbf14-d084-40b6-8beb-fecdb67d8f27" xsi:nil="true"/>
    <MigrationWizIdPermissions xmlns="f3adbf14-d084-40b6-8beb-fecdb67d8f27" xsi:nil="true"/>
    <MigrationWizIdPermissionLevels xmlns="f3adbf14-d084-40b6-8beb-fecdb67d8f27" xsi:nil="true"/>
    <MigrationWizIdDocumentLibraryPermissions xmlns="f3adbf14-d084-40b6-8beb-fecdb67d8f27" xsi:nil="true"/>
    <MigrationWizIdSecurityGroups xmlns="f3adbf14-d084-40b6-8beb-fecdb67d8f2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C362D18382B74A806DBE056B5F111F" ma:contentTypeVersion="16" ma:contentTypeDescription="Create a new document." ma:contentTypeScope="" ma:versionID="2a9ae9d0594a5a19925ae095ab9cc03b">
  <xsd:schema xmlns:xsd="http://www.w3.org/2001/XMLSchema" xmlns:xs="http://www.w3.org/2001/XMLSchema" xmlns:p="http://schemas.microsoft.com/office/2006/metadata/properties" xmlns:ns3="f3adbf14-d084-40b6-8beb-fecdb67d8f27" xmlns:ns4="95441240-fae0-479e-926f-e23dd18e6a58" targetNamespace="http://schemas.microsoft.com/office/2006/metadata/properties" ma:root="true" ma:fieldsID="c33987f9aaa0d83f768388bbc2e61cea" ns3:_="" ns4:_="">
    <xsd:import namespace="f3adbf14-d084-40b6-8beb-fecdb67d8f27"/>
    <xsd:import namespace="95441240-fae0-479e-926f-e23dd18e6a58"/>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adbf14-d084-40b6-8beb-fecdb67d8f27"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441240-fae0-479e-926f-e23dd18e6a5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72488E-434D-4196-8199-56D058246741}">
  <ds:schemaRefs>
    <ds:schemaRef ds:uri="http://schemas.microsoft.com/sharepoint/v3/contenttype/forms"/>
  </ds:schemaRefs>
</ds:datastoreItem>
</file>

<file path=customXml/itemProps2.xml><?xml version="1.0" encoding="utf-8"?>
<ds:datastoreItem xmlns:ds="http://schemas.openxmlformats.org/officeDocument/2006/customXml" ds:itemID="{6A259A94-3253-430A-9749-76E7FA65B225}">
  <ds:schemaRefs>
    <ds:schemaRef ds:uri="http://purl.org/dc/elements/1.1/"/>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f3adbf14-d084-40b6-8beb-fecdb67d8f27"/>
    <ds:schemaRef ds:uri="95441240-fae0-479e-926f-e23dd18e6a58"/>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97F5B04C-4E67-4A8C-A79E-387B777B43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adbf14-d084-40b6-8beb-fecdb67d8f27"/>
    <ds:schemaRef ds:uri="95441240-fae0-479e-926f-e23dd18e6a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4956</TotalTime>
  <Words>3488</Words>
  <Application>Microsoft Office PowerPoint</Application>
  <PresentationFormat>On-screen Show (16:9)</PresentationFormat>
  <Paragraphs>722</Paragraphs>
  <Slides>45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Wingdings</vt:lpstr>
      <vt:lpstr>KIWA 16:9</vt:lpstr>
      <vt:lpstr>The role of hydrogen in a net zero future</vt:lpstr>
      <vt:lpstr>The David Gunn  Memorial Lecture </vt:lpstr>
      <vt:lpstr>Assertions</vt:lpstr>
      <vt:lpstr>PowerPoint Presentation</vt:lpstr>
      <vt:lpstr>Sahara</vt:lpstr>
      <vt:lpstr>Options for energy vectors include:</vt:lpstr>
      <vt:lpstr>Hydrogen</vt:lpstr>
      <vt:lpstr>UK inter-seasonal variation in energy demand</vt:lpstr>
      <vt:lpstr>Hypothesis of this presentation</vt:lpstr>
      <vt:lpstr>Hydrogen: its properties</vt:lpstr>
      <vt:lpstr>Other issues</vt:lpstr>
      <vt:lpstr>Other issues</vt:lpstr>
      <vt:lpstr>Hydrogen: safety</vt:lpstr>
      <vt:lpstr>PowerPoint Presentation</vt:lpstr>
      <vt:lpstr>Overview of concept</vt:lpstr>
      <vt:lpstr>Repurposes existing infrastructure</vt:lpstr>
      <vt:lpstr>Low hassle factor for users</vt:lpstr>
      <vt:lpstr>Why hydrogen?</vt:lpstr>
      <vt:lpstr>Range of reforming options</vt:lpstr>
      <vt:lpstr>By electrolysis</vt:lpstr>
      <vt:lpstr>Carbon emissions - the rationale behind the conversion</vt:lpstr>
      <vt:lpstr>Current range of bulk hydrogen costs (ex works)</vt:lpstr>
      <vt:lpstr>Why hydrogen?</vt:lpstr>
      <vt:lpstr>Hydrogen transport</vt:lpstr>
      <vt:lpstr>Why hydrogen?</vt:lpstr>
      <vt:lpstr>Hydrogen storage</vt:lpstr>
      <vt:lpstr>Indicative costs of storage  The surest route to reducing energy production cost is to increase operating hours of the producer and/or not restrict output, hence the value of storage ie to disconnect (in time) production from use.</vt:lpstr>
      <vt:lpstr>By uncoupling supply and demand a free market can exist in both</vt:lpstr>
      <vt:lpstr>Why hydrogen?</vt:lpstr>
      <vt:lpstr>Gas distribution</vt:lpstr>
      <vt:lpstr>Town’s gas to Natural gas conversion programme</vt:lpstr>
      <vt:lpstr>Why hydrogen?</vt:lpstr>
      <vt:lpstr>Hydrogen appliances</vt:lpstr>
      <vt:lpstr>Why hydrogen?</vt:lpstr>
      <vt:lpstr>Use in transport</vt:lpstr>
      <vt:lpstr>Current state of play</vt:lpstr>
      <vt:lpstr>Why hydrogen?</vt:lpstr>
      <vt:lpstr>Industrial uses of hydrogen</vt:lpstr>
      <vt:lpstr>Industrial uses. Power Generation</vt:lpstr>
      <vt:lpstr>PowerPoint Presentation</vt:lpstr>
      <vt:lpstr>The beginnings of a greater role out</vt:lpstr>
      <vt:lpstr>Exploring the potential for London</vt:lpstr>
      <vt:lpstr>Why does hydrogen have a role in a  net zero future? </vt:lpstr>
      <vt:lpstr>To return and validate my original hypotheses</vt:lpstr>
      <vt:lpstr>Discussion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Stageman</dc:creator>
  <dc:description>Template by Orange Pepper_x000d_
Design by Aveq_x000d_
2016-2017</dc:description>
  <cp:lastModifiedBy>Stageman, Karen</cp:lastModifiedBy>
  <cp:revision>134</cp:revision>
  <dcterms:created xsi:type="dcterms:W3CDTF">2017-12-14T11:39:23Z</dcterms:created>
  <dcterms:modified xsi:type="dcterms:W3CDTF">2020-06-11T13:46:30Z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0x0101000BC362D18382B74A806DBE056B5F111F</vt:lpwstr>
  </property>
</Properties>
</file>